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4" r:id="rId3"/>
    <p:sldId id="258" r:id="rId4"/>
    <p:sldId id="259" r:id="rId5"/>
    <p:sldId id="260" r:id="rId6"/>
    <p:sldId id="261" r:id="rId7"/>
    <p:sldId id="262" r:id="rId8"/>
    <p:sldId id="263" r:id="rId9"/>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4" d="100"/>
          <a:sy n="54" d="100"/>
        </p:scale>
        <p:origin x="754"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image1.png>
</file>

<file path=ppt/media/image2.png>
</file>

<file path=ppt/media/image3.jp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850" b="0" i="1">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850" b="0" i="1">
                <a:solidFill>
                  <a:schemeClr val="tx1"/>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850" b="0" i="1">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1"/>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25862F"/>
          </a:solidFill>
        </p:spPr>
        <p:txBody>
          <a:bodyPr wrap="square" lIns="0" tIns="0" rIns="0" bIns="0" rtlCol="0"/>
          <a:lstStyle/>
          <a:p>
            <a:endParaRPr/>
          </a:p>
        </p:txBody>
      </p:sp>
      <p:sp>
        <p:nvSpPr>
          <p:cNvPr id="17" name="bg object 17"/>
          <p:cNvSpPr/>
          <p:nvPr/>
        </p:nvSpPr>
        <p:spPr>
          <a:xfrm>
            <a:off x="393191" y="1"/>
            <a:ext cx="16020288" cy="10286998"/>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solidFill>
            <a:srgbClr val="B3CC70"/>
          </a:solidFill>
        </p:spPr>
        <p:txBody>
          <a:bodyPr wrap="square" lIns="0" tIns="0" rIns="0" bIns="0" rtlCol="0"/>
          <a:lstStyle/>
          <a:p>
            <a:endParaRPr/>
          </a:p>
        </p:txBody>
      </p:sp>
      <p:sp>
        <p:nvSpPr>
          <p:cNvPr id="2" name="Holder 2"/>
          <p:cNvSpPr>
            <a:spLocks noGrp="1"/>
          </p:cNvSpPr>
          <p:nvPr>
            <p:ph type="title"/>
          </p:nvPr>
        </p:nvSpPr>
        <p:spPr>
          <a:xfrm>
            <a:off x="7432953" y="110298"/>
            <a:ext cx="4818380" cy="1225550"/>
          </a:xfrm>
          <a:prstGeom prst="rect">
            <a:avLst/>
          </a:prstGeom>
        </p:spPr>
        <p:txBody>
          <a:bodyPr wrap="square" lIns="0" tIns="0" rIns="0" bIns="0">
            <a:spAutoFit/>
          </a:bodyPr>
          <a:lstStyle>
            <a:lvl1pPr>
              <a:defRPr sz="7850" b="0" i="1">
                <a:solidFill>
                  <a:schemeClr val="tx1"/>
                </a:solidFill>
                <a:latin typeface="Arial"/>
                <a:cs typeface="Arial"/>
              </a:defRPr>
            </a:lvl1pPr>
          </a:lstStyle>
          <a:p>
            <a:endParaRPr/>
          </a:p>
        </p:txBody>
      </p:sp>
      <p:sp>
        <p:nvSpPr>
          <p:cNvPr id="3" name="Holder 3"/>
          <p:cNvSpPr>
            <a:spLocks noGrp="1"/>
          </p:cNvSpPr>
          <p:nvPr>
            <p:ph type="body" idx="1"/>
          </p:nvPr>
        </p:nvSpPr>
        <p:spPr>
          <a:xfrm>
            <a:off x="705725" y="2677545"/>
            <a:ext cx="16876548" cy="381381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12/20/2022</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7999" cy="10286999"/>
          </a:xfrm>
          <a:prstGeom prst="rect">
            <a:avLst/>
          </a:prstGeom>
          <a:blipFill>
            <a:blip r:embed="rId2" cstate="print">
              <a:extLst>
                <a:ext uri="{BEBA8EAE-BF5A-486C-A8C5-ECC9F3942E4B}">
                  <a14:imgProps xmlns:a14="http://schemas.microsoft.com/office/drawing/2010/main">
                    <a14:imgLayer r:embed="rId3">
                      <a14:imgEffect>
                        <a14:saturation sat="200000"/>
                      </a14:imgEffect>
                    </a14:imgLayer>
                  </a14:imgProps>
                </a:ext>
              </a:extLst>
            </a:blip>
            <a:stretch>
              <a:fillRect/>
            </a:stretch>
          </a:blipFill>
        </p:spPr>
        <p:txBody>
          <a:bodyPr wrap="square" lIns="0" tIns="0" rIns="0" bIns="0" rtlCol="0"/>
          <a:lstStyle/>
          <a:p>
            <a:endParaRPr/>
          </a:p>
        </p:txBody>
      </p:sp>
      <p:sp>
        <p:nvSpPr>
          <p:cNvPr id="4" name="object 4"/>
          <p:cNvSpPr txBox="1"/>
          <p:nvPr/>
        </p:nvSpPr>
        <p:spPr>
          <a:xfrm>
            <a:off x="3124200" y="3848100"/>
            <a:ext cx="9549130" cy="830580"/>
          </a:xfrm>
          <a:prstGeom prst="rect">
            <a:avLst/>
          </a:prstGeom>
        </p:spPr>
        <p:txBody>
          <a:bodyPr vert="horz" wrap="square" lIns="0" tIns="16510" rIns="0" bIns="0" rtlCol="0">
            <a:spAutoFit/>
          </a:bodyPr>
          <a:lstStyle/>
          <a:p>
            <a:pPr marL="12700">
              <a:lnSpc>
                <a:spcPct val="100000"/>
              </a:lnSpc>
              <a:spcBef>
                <a:spcPts val="130"/>
              </a:spcBef>
            </a:pPr>
            <a:r>
              <a:rPr sz="5250" spc="30" dirty="0">
                <a:solidFill>
                  <a:srgbClr val="0F733B"/>
                </a:solidFill>
                <a:latin typeface="Arial Black"/>
                <a:cs typeface="Arial Black"/>
              </a:rPr>
              <a:t>TEAM </a:t>
            </a:r>
            <a:r>
              <a:rPr sz="5250" spc="-15" dirty="0">
                <a:solidFill>
                  <a:srgbClr val="0F733B"/>
                </a:solidFill>
                <a:latin typeface="Arial Black"/>
                <a:cs typeface="Arial Black"/>
              </a:rPr>
              <a:t>MEMBERS</a:t>
            </a:r>
            <a:r>
              <a:rPr sz="5250" spc="-1010" dirty="0">
                <a:solidFill>
                  <a:srgbClr val="0F733B"/>
                </a:solidFill>
                <a:latin typeface="Arial Black"/>
                <a:cs typeface="Arial Black"/>
              </a:rPr>
              <a:t> </a:t>
            </a:r>
            <a:r>
              <a:rPr sz="5250" spc="-80" dirty="0">
                <a:solidFill>
                  <a:srgbClr val="0F733B"/>
                </a:solidFill>
                <a:latin typeface="Arial Black"/>
                <a:cs typeface="Arial Black"/>
              </a:rPr>
              <a:t>DETAILS:</a:t>
            </a:r>
            <a:endParaRPr sz="5250" dirty="0">
              <a:latin typeface="Arial Black"/>
              <a:cs typeface="Arial Black"/>
            </a:endParaRPr>
          </a:p>
        </p:txBody>
      </p:sp>
      <p:sp>
        <p:nvSpPr>
          <p:cNvPr id="16" name="TextBox 15">
            <a:extLst>
              <a:ext uri="{FF2B5EF4-FFF2-40B4-BE49-F238E27FC236}">
                <a16:creationId xmlns:a16="http://schemas.microsoft.com/office/drawing/2014/main" id="{7FBDD3AE-1D5A-DADB-BE98-E7F81B064E89}"/>
              </a:ext>
            </a:extLst>
          </p:cNvPr>
          <p:cNvSpPr txBox="1"/>
          <p:nvPr/>
        </p:nvSpPr>
        <p:spPr>
          <a:xfrm>
            <a:off x="3124200" y="5323313"/>
            <a:ext cx="11201400" cy="3785652"/>
          </a:xfrm>
          <a:prstGeom prst="rect">
            <a:avLst/>
          </a:prstGeom>
          <a:noFill/>
        </p:spPr>
        <p:txBody>
          <a:bodyPr wrap="square" rtlCol="0">
            <a:spAutoFit/>
          </a:bodyPr>
          <a:lstStyle/>
          <a:p>
            <a:r>
              <a:rPr lang="en-IN" sz="4000" dirty="0" err="1">
                <a:latin typeface="Georgia" panose="02040502050405020303" pitchFamily="18" charset="0"/>
              </a:rPr>
              <a:t>Anshika</a:t>
            </a:r>
            <a:r>
              <a:rPr lang="en-IN" sz="4000" dirty="0">
                <a:latin typeface="Georgia" panose="02040502050405020303" pitchFamily="18" charset="0"/>
              </a:rPr>
              <a:t> Saxena</a:t>
            </a:r>
          </a:p>
          <a:p>
            <a:r>
              <a:rPr lang="en-IN" sz="4000" dirty="0">
                <a:latin typeface="Georgia" panose="02040502050405020303" pitchFamily="18" charset="0"/>
              </a:rPr>
              <a:t>Himanshu Bisht</a:t>
            </a:r>
          </a:p>
          <a:p>
            <a:r>
              <a:rPr lang="en-IN" sz="4000" dirty="0">
                <a:latin typeface="Georgia" panose="02040502050405020303" pitchFamily="18" charset="0"/>
              </a:rPr>
              <a:t>Nikhil Kumar</a:t>
            </a:r>
          </a:p>
          <a:p>
            <a:r>
              <a:rPr lang="en-IN" sz="4000" dirty="0">
                <a:latin typeface="Georgia" panose="02040502050405020303" pitchFamily="18" charset="0"/>
              </a:rPr>
              <a:t>Manasvi Gaur</a:t>
            </a:r>
          </a:p>
          <a:p>
            <a:r>
              <a:rPr lang="en-US" sz="4000" dirty="0" err="1">
                <a:latin typeface="Georgia" panose="02040502050405020303" pitchFamily="18" charset="0"/>
              </a:rPr>
              <a:t>Shivam</a:t>
            </a:r>
            <a:r>
              <a:rPr lang="en-US" sz="4000" dirty="0">
                <a:latin typeface="Georgia" panose="02040502050405020303" pitchFamily="18" charset="0"/>
              </a:rPr>
              <a:t> Kumar Pathak</a:t>
            </a:r>
          </a:p>
          <a:p>
            <a:r>
              <a:rPr lang="en-US" sz="4000" dirty="0">
                <a:latin typeface="Georgia" panose="02040502050405020303" pitchFamily="18" charset="0"/>
              </a:rPr>
              <a:t>Ratan </a:t>
            </a:r>
            <a:r>
              <a:rPr lang="en-US" sz="4000" dirty="0" err="1">
                <a:latin typeface="Georgia" panose="02040502050405020303" pitchFamily="18" charset="0"/>
              </a:rPr>
              <a:t>Priyanshu</a:t>
            </a:r>
            <a:endParaRPr lang="en-US" sz="4000" dirty="0">
              <a:latin typeface="Georgia" panose="02040502050405020303" pitchFamily="18" charset="0"/>
            </a:endParaRPr>
          </a:p>
        </p:txBody>
      </p:sp>
      <p:sp>
        <p:nvSpPr>
          <p:cNvPr id="18" name="Rectangle 17">
            <a:extLst>
              <a:ext uri="{FF2B5EF4-FFF2-40B4-BE49-F238E27FC236}">
                <a16:creationId xmlns:a16="http://schemas.microsoft.com/office/drawing/2014/main" id="{9C8A57BC-D518-6093-36F9-02160953848D}"/>
              </a:ext>
            </a:extLst>
          </p:cNvPr>
          <p:cNvSpPr/>
          <p:nvPr/>
        </p:nvSpPr>
        <p:spPr>
          <a:xfrm>
            <a:off x="5816892" y="571500"/>
            <a:ext cx="5816016" cy="1862048"/>
          </a:xfrm>
          <a:prstGeom prst="rect">
            <a:avLst/>
          </a:prstGeom>
          <a:noFill/>
        </p:spPr>
        <p:txBody>
          <a:bodyPr wrap="none" lIns="91440" tIns="45720" rIns="91440" bIns="45720">
            <a:spAutoFit/>
          </a:bodyPr>
          <a:lstStyle/>
          <a:p>
            <a:pPr algn="ctr"/>
            <a:r>
              <a:rPr lang="en-US" sz="11500" b="1" cap="none" spc="0" dirty="0">
                <a:ln w="12700">
                  <a:solidFill>
                    <a:schemeClr val="tx2">
                      <a:lumMod val="75000"/>
                    </a:schemeClr>
                  </a:solidFill>
                  <a:prstDash val="solid"/>
                </a:ln>
                <a:solidFill>
                  <a:schemeClr val="accent3">
                    <a:lumMod val="75000"/>
                  </a:schemeClr>
                </a:solidFill>
                <a:effectLst>
                  <a:outerShdw dist="38100" dir="2640000" algn="bl" rotWithShape="0">
                    <a:schemeClr val="tx2">
                      <a:lumMod val="75000"/>
                    </a:schemeClr>
                  </a:outerShdw>
                </a:effectLst>
              </a:rPr>
              <a:t>JUMBLEE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54C04-EBAF-23DC-56F8-3207F69FEAA9}"/>
              </a:ext>
            </a:extLst>
          </p:cNvPr>
          <p:cNvSpPr>
            <a:spLocks noGrp="1"/>
          </p:cNvSpPr>
          <p:nvPr>
            <p:ph type="title"/>
          </p:nvPr>
        </p:nvSpPr>
        <p:spPr>
          <a:xfrm>
            <a:off x="5316676" y="266700"/>
            <a:ext cx="7654647" cy="1208023"/>
          </a:xfrm>
        </p:spPr>
        <p:txBody>
          <a:bodyPr/>
          <a:lstStyle/>
          <a:p>
            <a:pPr algn="ctr"/>
            <a:r>
              <a:rPr lang="en-IN" dirty="0">
                <a:latin typeface="Georgia" panose="02040502050405020303" pitchFamily="18" charset="0"/>
              </a:rPr>
              <a:t>DESCRIPTION:</a:t>
            </a:r>
            <a:endParaRPr lang="en-US" dirty="0">
              <a:latin typeface="Georgia" panose="02040502050405020303" pitchFamily="18" charset="0"/>
            </a:endParaRPr>
          </a:p>
        </p:txBody>
      </p:sp>
      <p:sp>
        <p:nvSpPr>
          <p:cNvPr id="3" name="Text Placeholder 2">
            <a:extLst>
              <a:ext uri="{FF2B5EF4-FFF2-40B4-BE49-F238E27FC236}">
                <a16:creationId xmlns:a16="http://schemas.microsoft.com/office/drawing/2014/main" id="{82C27353-5539-392A-9B9F-28E2F90CE1C2}"/>
              </a:ext>
            </a:extLst>
          </p:cNvPr>
          <p:cNvSpPr>
            <a:spLocks noGrp="1"/>
          </p:cNvSpPr>
          <p:nvPr>
            <p:ph type="body" idx="1"/>
          </p:nvPr>
        </p:nvSpPr>
        <p:spPr>
          <a:xfrm>
            <a:off x="609600" y="1943100"/>
            <a:ext cx="16876548" cy="677108"/>
          </a:xfrm>
        </p:spPr>
        <p:txBody>
          <a:bodyPr/>
          <a:lstStyle/>
          <a:p>
            <a:pPr algn="ctr"/>
            <a:r>
              <a:rPr lang="en-IN" sz="4400" u="sng" dirty="0" err="1"/>
              <a:t>Jumblee</a:t>
            </a:r>
            <a:r>
              <a:rPr lang="en-IN" sz="4400" u="sng" dirty="0"/>
              <a:t> letters just what you needed</a:t>
            </a:r>
            <a:endParaRPr lang="en-US" sz="4400" u="sng" dirty="0"/>
          </a:p>
        </p:txBody>
      </p:sp>
      <p:sp>
        <p:nvSpPr>
          <p:cNvPr id="4" name="TextBox 3">
            <a:extLst>
              <a:ext uri="{FF2B5EF4-FFF2-40B4-BE49-F238E27FC236}">
                <a16:creationId xmlns:a16="http://schemas.microsoft.com/office/drawing/2014/main" id="{F0CDE01A-5707-D724-FF30-374ACB364A2A}"/>
              </a:ext>
            </a:extLst>
          </p:cNvPr>
          <p:cNvSpPr txBox="1"/>
          <p:nvPr/>
        </p:nvSpPr>
        <p:spPr>
          <a:xfrm>
            <a:off x="576262" y="4000500"/>
            <a:ext cx="16768762" cy="3785652"/>
          </a:xfrm>
          <a:prstGeom prst="rect">
            <a:avLst/>
          </a:prstGeom>
          <a:noFill/>
        </p:spPr>
        <p:txBody>
          <a:bodyPr wrap="square" rtlCol="0">
            <a:spAutoFit/>
          </a:bodyPr>
          <a:lstStyle/>
          <a:p>
            <a:pPr algn="ctr"/>
            <a:r>
              <a:rPr lang="en-IN" sz="4800" dirty="0"/>
              <a:t>“JUMBLEE” is a puzzle theme based game in which you will be given jumbled letters and you need to guess the word meanwhile if you get stuck you can also take help through hint option</a:t>
            </a:r>
          </a:p>
          <a:p>
            <a:pPr algn="ctr"/>
            <a:endParaRPr lang="en-IN" sz="4800" dirty="0"/>
          </a:p>
          <a:p>
            <a:pPr algn="ctr"/>
            <a:r>
              <a:rPr lang="en-IN" sz="4800" dirty="0"/>
              <a:t>*For all ages</a:t>
            </a:r>
            <a:endParaRPr lang="en-US" sz="4800" dirty="0"/>
          </a:p>
        </p:txBody>
      </p:sp>
    </p:spTree>
    <p:extLst>
      <p:ext uri="{BB962C8B-B14F-4D97-AF65-F5344CB8AC3E}">
        <p14:creationId xmlns:p14="http://schemas.microsoft.com/office/powerpoint/2010/main" val="2264285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172053" y="40457"/>
            <a:ext cx="9834880" cy="8160384"/>
            <a:chOff x="8172053" y="40457"/>
            <a:chExt cx="9834880" cy="8160384"/>
          </a:xfrm>
        </p:grpSpPr>
        <p:sp>
          <p:nvSpPr>
            <p:cNvPr id="3" name="object 3"/>
            <p:cNvSpPr/>
            <p:nvPr/>
          </p:nvSpPr>
          <p:spPr>
            <a:xfrm>
              <a:off x="8673571" y="342442"/>
              <a:ext cx="9248790" cy="7629497"/>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8172053" y="1495110"/>
              <a:ext cx="6219166" cy="6705600"/>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12100334" y="40457"/>
              <a:ext cx="5906135" cy="6837045"/>
            </a:xfrm>
            <a:custGeom>
              <a:avLst/>
              <a:gdLst/>
              <a:ahLst/>
              <a:cxnLst/>
              <a:rect l="l" t="t" r="r" b="b"/>
              <a:pathLst>
                <a:path w="5906134" h="6837045">
                  <a:moveTo>
                    <a:pt x="37701" y="0"/>
                  </a:moveTo>
                  <a:lnTo>
                    <a:pt x="90602" y="59439"/>
                  </a:lnTo>
                  <a:lnTo>
                    <a:pt x="0" y="51241"/>
                  </a:lnTo>
                  <a:lnTo>
                    <a:pt x="2840" y="778"/>
                  </a:lnTo>
                  <a:lnTo>
                    <a:pt x="37701" y="0"/>
                  </a:lnTo>
                  <a:close/>
                </a:path>
                <a:path w="5906134" h="6837045">
                  <a:moveTo>
                    <a:pt x="5855632" y="6537061"/>
                  </a:moveTo>
                  <a:lnTo>
                    <a:pt x="5900533" y="6587513"/>
                  </a:lnTo>
                  <a:lnTo>
                    <a:pt x="5906011" y="6666177"/>
                  </a:lnTo>
                  <a:lnTo>
                    <a:pt x="5904562" y="6749921"/>
                  </a:lnTo>
                  <a:lnTo>
                    <a:pt x="5902132" y="6801941"/>
                  </a:lnTo>
                  <a:lnTo>
                    <a:pt x="5898927" y="6828693"/>
                  </a:lnTo>
                  <a:lnTo>
                    <a:pt x="5895153" y="6836635"/>
                  </a:lnTo>
                  <a:lnTo>
                    <a:pt x="5891014" y="6832224"/>
                  </a:lnTo>
                  <a:lnTo>
                    <a:pt x="5886717" y="6821917"/>
                  </a:lnTo>
                  <a:lnTo>
                    <a:pt x="5882465" y="6812170"/>
                  </a:lnTo>
                  <a:lnTo>
                    <a:pt x="5877936" y="6716061"/>
                  </a:lnTo>
                  <a:lnTo>
                    <a:pt x="5864422" y="6715752"/>
                  </a:lnTo>
                  <a:lnTo>
                    <a:pt x="5861633" y="6672701"/>
                  </a:lnTo>
                  <a:lnTo>
                    <a:pt x="5858470" y="6617391"/>
                  </a:lnTo>
                  <a:lnTo>
                    <a:pt x="5856100" y="6567343"/>
                  </a:lnTo>
                  <a:lnTo>
                    <a:pt x="5855632" y="6537061"/>
                  </a:lnTo>
                  <a:close/>
                </a:path>
                <a:path w="5906134" h="6837045">
                  <a:moveTo>
                    <a:pt x="5864422" y="6715752"/>
                  </a:moveTo>
                  <a:lnTo>
                    <a:pt x="5877936" y="6716061"/>
                  </a:lnTo>
                  <a:lnTo>
                    <a:pt x="5875985" y="6728912"/>
                  </a:lnTo>
                  <a:lnTo>
                    <a:pt x="5875098" y="6757262"/>
                  </a:lnTo>
                  <a:lnTo>
                    <a:pt x="5874984" y="6793208"/>
                  </a:lnTo>
                  <a:lnTo>
                    <a:pt x="5875350" y="6828850"/>
                  </a:lnTo>
                  <a:lnTo>
                    <a:pt x="5874217" y="6832659"/>
                  </a:lnTo>
                  <a:lnTo>
                    <a:pt x="5871880" y="6813253"/>
                  </a:lnTo>
                  <a:lnTo>
                    <a:pt x="5868737" y="6776328"/>
                  </a:lnTo>
                  <a:lnTo>
                    <a:pt x="5865188" y="6727579"/>
                  </a:lnTo>
                  <a:lnTo>
                    <a:pt x="5864422" y="6715752"/>
                  </a:lnTo>
                  <a:close/>
                </a:path>
                <a:path w="5906134" h="6837045">
                  <a:moveTo>
                    <a:pt x="5879216" y="6807043"/>
                  </a:moveTo>
                  <a:lnTo>
                    <a:pt x="5880860" y="6808765"/>
                  </a:lnTo>
                  <a:lnTo>
                    <a:pt x="5882465" y="6812170"/>
                  </a:lnTo>
                  <a:lnTo>
                    <a:pt x="5883722" y="6830726"/>
                  </a:lnTo>
                  <a:lnTo>
                    <a:pt x="5879216" y="6807043"/>
                  </a:lnTo>
                  <a:close/>
                </a:path>
              </a:pathLst>
            </a:custGeom>
            <a:solidFill>
              <a:srgbClr val="202020"/>
            </a:solidFill>
          </p:spPr>
          <p:txBody>
            <a:bodyPr wrap="square" lIns="0" tIns="0" rIns="0" bIns="0" rtlCol="0"/>
            <a:lstStyle/>
            <a:p>
              <a:endParaRPr/>
            </a:p>
          </p:txBody>
        </p:sp>
      </p:grpSp>
      <p:sp>
        <p:nvSpPr>
          <p:cNvPr id="6" name="object 6"/>
          <p:cNvSpPr txBox="1"/>
          <p:nvPr/>
        </p:nvSpPr>
        <p:spPr>
          <a:xfrm>
            <a:off x="368420" y="1540039"/>
            <a:ext cx="7490459" cy="7345680"/>
          </a:xfrm>
          <a:prstGeom prst="rect">
            <a:avLst/>
          </a:prstGeom>
        </p:spPr>
        <p:txBody>
          <a:bodyPr vert="horz" wrap="square" lIns="0" tIns="12065" rIns="0" bIns="0" rtlCol="0">
            <a:spAutoFit/>
          </a:bodyPr>
          <a:lstStyle/>
          <a:p>
            <a:pPr marL="76200" marR="5715" algn="ctr">
              <a:lnSpc>
                <a:spcPct val="120100"/>
              </a:lnSpc>
              <a:spcBef>
                <a:spcPts val="95"/>
              </a:spcBef>
            </a:pPr>
            <a:r>
              <a:rPr sz="4000" spc="105" dirty="0">
                <a:latin typeface="Arial"/>
                <a:cs typeface="Arial"/>
              </a:rPr>
              <a:t>This</a:t>
            </a:r>
            <a:r>
              <a:rPr sz="4000" spc="-200" dirty="0">
                <a:latin typeface="Arial"/>
                <a:cs typeface="Arial"/>
              </a:rPr>
              <a:t> </a:t>
            </a:r>
            <a:r>
              <a:rPr sz="4000" spc="20" dirty="0">
                <a:latin typeface="Arial"/>
                <a:cs typeface="Arial"/>
              </a:rPr>
              <a:t>game</a:t>
            </a:r>
            <a:r>
              <a:rPr sz="4000" spc="-195" dirty="0">
                <a:latin typeface="Arial"/>
                <a:cs typeface="Arial"/>
              </a:rPr>
              <a:t> </a:t>
            </a:r>
            <a:r>
              <a:rPr sz="4000" spc="20" dirty="0">
                <a:latin typeface="Arial"/>
                <a:cs typeface="Arial"/>
              </a:rPr>
              <a:t>is</a:t>
            </a:r>
            <a:r>
              <a:rPr sz="4000" spc="-200" dirty="0">
                <a:latin typeface="Arial"/>
                <a:cs typeface="Arial"/>
              </a:rPr>
              <a:t> </a:t>
            </a:r>
            <a:r>
              <a:rPr sz="4000" spc="275" dirty="0">
                <a:latin typeface="Arial"/>
                <a:cs typeface="Arial"/>
              </a:rPr>
              <a:t>built</a:t>
            </a:r>
            <a:r>
              <a:rPr sz="4000" spc="-195" dirty="0">
                <a:latin typeface="Arial"/>
                <a:cs typeface="Arial"/>
              </a:rPr>
              <a:t> </a:t>
            </a:r>
            <a:r>
              <a:rPr sz="4000" spc="325" dirty="0">
                <a:latin typeface="Arial"/>
                <a:cs typeface="Arial"/>
              </a:rPr>
              <a:t>with</a:t>
            </a:r>
            <a:r>
              <a:rPr sz="4000" spc="-200" dirty="0">
                <a:latin typeface="Arial"/>
                <a:cs typeface="Arial"/>
              </a:rPr>
              <a:t> </a:t>
            </a:r>
            <a:r>
              <a:rPr sz="4000" spc="204" dirty="0">
                <a:latin typeface="Arial"/>
                <a:cs typeface="Arial"/>
              </a:rPr>
              <a:t>the</a:t>
            </a:r>
            <a:r>
              <a:rPr sz="4000" spc="-195" dirty="0">
                <a:latin typeface="Arial"/>
                <a:cs typeface="Arial"/>
              </a:rPr>
              <a:t> </a:t>
            </a:r>
            <a:r>
              <a:rPr sz="4000" spc="204" dirty="0">
                <a:latin typeface="Arial"/>
                <a:cs typeface="Arial"/>
              </a:rPr>
              <a:t>help  </a:t>
            </a:r>
            <a:r>
              <a:rPr sz="4000" spc="229" dirty="0">
                <a:latin typeface="Arial"/>
                <a:cs typeface="Arial"/>
              </a:rPr>
              <a:t>of</a:t>
            </a:r>
            <a:r>
              <a:rPr sz="4000" spc="-200" dirty="0">
                <a:latin typeface="Arial"/>
                <a:cs typeface="Arial"/>
              </a:rPr>
              <a:t> </a:t>
            </a:r>
            <a:r>
              <a:rPr sz="4000" spc="180" dirty="0">
                <a:latin typeface="Arial"/>
                <a:cs typeface="Arial"/>
              </a:rPr>
              <a:t>Python</a:t>
            </a:r>
            <a:r>
              <a:rPr sz="4000" spc="-200" dirty="0">
                <a:latin typeface="Arial"/>
                <a:cs typeface="Arial"/>
              </a:rPr>
              <a:t> </a:t>
            </a:r>
            <a:r>
              <a:rPr sz="4000" spc="50" dirty="0">
                <a:latin typeface="Arial"/>
                <a:cs typeface="Arial"/>
              </a:rPr>
              <a:t>language,</a:t>
            </a:r>
            <a:r>
              <a:rPr sz="4000" spc="-200" dirty="0">
                <a:latin typeface="Arial"/>
                <a:cs typeface="Arial"/>
              </a:rPr>
              <a:t> </a:t>
            </a:r>
            <a:r>
              <a:rPr sz="4000" spc="145" dirty="0">
                <a:latin typeface="Arial"/>
                <a:cs typeface="Arial"/>
              </a:rPr>
              <a:t>and</a:t>
            </a:r>
            <a:r>
              <a:rPr sz="4000" spc="-195" dirty="0">
                <a:latin typeface="Arial"/>
                <a:cs typeface="Arial"/>
              </a:rPr>
              <a:t> </a:t>
            </a:r>
            <a:r>
              <a:rPr sz="4000" spc="100" dirty="0">
                <a:latin typeface="Arial"/>
                <a:cs typeface="Arial"/>
              </a:rPr>
              <a:t>GUI</a:t>
            </a:r>
            <a:r>
              <a:rPr sz="4000" spc="-200" dirty="0">
                <a:latin typeface="Arial"/>
                <a:cs typeface="Arial"/>
              </a:rPr>
              <a:t> </a:t>
            </a:r>
            <a:r>
              <a:rPr sz="4000" spc="20" dirty="0">
                <a:latin typeface="Arial"/>
                <a:cs typeface="Arial"/>
              </a:rPr>
              <a:t>is  </a:t>
            </a:r>
            <a:r>
              <a:rPr sz="4000" spc="275" dirty="0">
                <a:latin typeface="Arial"/>
                <a:cs typeface="Arial"/>
              </a:rPr>
              <a:t>built</a:t>
            </a:r>
            <a:r>
              <a:rPr sz="4000" spc="-200" dirty="0">
                <a:latin typeface="Arial"/>
                <a:cs typeface="Arial"/>
              </a:rPr>
              <a:t> </a:t>
            </a:r>
            <a:r>
              <a:rPr sz="4000" spc="325" dirty="0">
                <a:latin typeface="Arial"/>
                <a:cs typeface="Arial"/>
              </a:rPr>
              <a:t>with</a:t>
            </a:r>
            <a:r>
              <a:rPr sz="4000" spc="-195" dirty="0">
                <a:latin typeface="Arial"/>
                <a:cs typeface="Arial"/>
              </a:rPr>
              <a:t> </a:t>
            </a:r>
            <a:r>
              <a:rPr sz="4000" spc="204" dirty="0">
                <a:latin typeface="Arial"/>
                <a:cs typeface="Arial"/>
              </a:rPr>
              <a:t>the</a:t>
            </a:r>
            <a:r>
              <a:rPr sz="4000" spc="-195" dirty="0">
                <a:latin typeface="Arial"/>
                <a:cs typeface="Arial"/>
              </a:rPr>
              <a:t> </a:t>
            </a:r>
            <a:r>
              <a:rPr sz="4000" spc="204" dirty="0">
                <a:latin typeface="Arial"/>
                <a:cs typeface="Arial"/>
              </a:rPr>
              <a:t>help</a:t>
            </a:r>
            <a:r>
              <a:rPr sz="4000" spc="-200" dirty="0">
                <a:latin typeface="Arial"/>
                <a:cs typeface="Arial"/>
              </a:rPr>
              <a:t> </a:t>
            </a:r>
            <a:r>
              <a:rPr sz="4000" spc="229" dirty="0">
                <a:latin typeface="Arial"/>
                <a:cs typeface="Arial"/>
              </a:rPr>
              <a:t>of</a:t>
            </a:r>
            <a:r>
              <a:rPr sz="4000" spc="-195" dirty="0">
                <a:latin typeface="Arial"/>
                <a:cs typeface="Arial"/>
              </a:rPr>
              <a:t> </a:t>
            </a:r>
            <a:r>
              <a:rPr sz="4000" spc="215" dirty="0">
                <a:latin typeface="Arial"/>
                <a:cs typeface="Arial"/>
              </a:rPr>
              <a:t>Tkinter  </a:t>
            </a:r>
            <a:r>
              <a:rPr sz="4000" spc="150" dirty="0">
                <a:latin typeface="Arial"/>
                <a:cs typeface="Arial"/>
              </a:rPr>
              <a:t>library.</a:t>
            </a:r>
            <a:endParaRPr sz="4000">
              <a:latin typeface="Arial"/>
              <a:cs typeface="Arial"/>
            </a:endParaRPr>
          </a:p>
          <a:p>
            <a:pPr marL="595630" marR="524510" algn="ctr">
              <a:lnSpc>
                <a:spcPct val="120100"/>
              </a:lnSpc>
            </a:pPr>
            <a:r>
              <a:rPr sz="4000" spc="200" dirty="0">
                <a:latin typeface="Arial"/>
                <a:cs typeface="Arial"/>
              </a:rPr>
              <a:t>We </a:t>
            </a:r>
            <a:r>
              <a:rPr sz="4000" spc="65" dirty="0">
                <a:latin typeface="Arial"/>
                <a:cs typeface="Arial"/>
              </a:rPr>
              <a:t>have</a:t>
            </a:r>
            <a:r>
              <a:rPr sz="4000" spc="-620" dirty="0">
                <a:latin typeface="Arial"/>
                <a:cs typeface="Arial"/>
              </a:rPr>
              <a:t> </a:t>
            </a:r>
            <a:r>
              <a:rPr sz="4000" spc="265" dirty="0">
                <a:latin typeface="Arial"/>
                <a:cs typeface="Arial"/>
              </a:rPr>
              <a:t>four</a:t>
            </a:r>
            <a:r>
              <a:rPr sz="4000" spc="-204" dirty="0">
                <a:latin typeface="Arial"/>
                <a:cs typeface="Arial"/>
              </a:rPr>
              <a:t> </a:t>
            </a:r>
            <a:r>
              <a:rPr sz="4000" spc="180" dirty="0">
                <a:latin typeface="Arial"/>
                <a:cs typeface="Arial"/>
              </a:rPr>
              <a:t>fundamental </a:t>
            </a:r>
            <a:r>
              <a:rPr sz="4000" spc="330" dirty="0">
                <a:latin typeface="Arial"/>
                <a:cs typeface="Arial"/>
              </a:rPr>
              <a:t> </a:t>
            </a:r>
            <a:r>
              <a:rPr sz="4000" spc="190" dirty="0">
                <a:latin typeface="Arial"/>
                <a:cs typeface="Arial"/>
              </a:rPr>
              <a:t>windows:</a:t>
            </a:r>
            <a:endParaRPr sz="4000">
              <a:latin typeface="Arial"/>
              <a:cs typeface="Arial"/>
            </a:endParaRPr>
          </a:p>
          <a:p>
            <a:pPr marL="12700" marR="58419" algn="ctr">
              <a:lnSpc>
                <a:spcPct val="120100"/>
              </a:lnSpc>
            </a:pPr>
            <a:r>
              <a:rPr sz="4000" spc="145" dirty="0">
                <a:latin typeface="Arial"/>
                <a:cs typeface="Arial"/>
              </a:rPr>
              <a:t>Login,</a:t>
            </a:r>
            <a:r>
              <a:rPr sz="4000" spc="-195" dirty="0">
                <a:latin typeface="Arial"/>
                <a:cs typeface="Arial"/>
              </a:rPr>
              <a:t> </a:t>
            </a:r>
            <a:r>
              <a:rPr sz="4000" spc="125" dirty="0">
                <a:latin typeface="Arial"/>
                <a:cs typeface="Arial"/>
              </a:rPr>
              <a:t>Home,</a:t>
            </a:r>
            <a:r>
              <a:rPr sz="4000" spc="-195" dirty="0">
                <a:latin typeface="Arial"/>
                <a:cs typeface="Arial"/>
              </a:rPr>
              <a:t> </a:t>
            </a:r>
            <a:r>
              <a:rPr sz="4000" spc="-5" dirty="0">
                <a:latin typeface="Arial"/>
                <a:cs typeface="Arial"/>
              </a:rPr>
              <a:t>Game</a:t>
            </a:r>
            <a:r>
              <a:rPr sz="4000" spc="-195" dirty="0">
                <a:latin typeface="Arial"/>
                <a:cs typeface="Arial"/>
              </a:rPr>
              <a:t> </a:t>
            </a:r>
            <a:r>
              <a:rPr sz="4000" spc="70" dirty="0">
                <a:latin typeface="Arial"/>
                <a:cs typeface="Arial"/>
              </a:rPr>
              <a:t>screen</a:t>
            </a:r>
            <a:r>
              <a:rPr sz="4000" spc="-195" dirty="0">
                <a:latin typeface="Arial"/>
                <a:cs typeface="Arial"/>
              </a:rPr>
              <a:t> </a:t>
            </a:r>
            <a:r>
              <a:rPr sz="4000" spc="145" dirty="0">
                <a:latin typeface="Arial"/>
                <a:cs typeface="Arial"/>
              </a:rPr>
              <a:t>and  </a:t>
            </a:r>
            <a:r>
              <a:rPr sz="4000" spc="80" dirty="0">
                <a:latin typeface="Arial"/>
                <a:cs typeface="Arial"/>
              </a:rPr>
              <a:t>Scoreboard.</a:t>
            </a:r>
            <a:endParaRPr sz="4000">
              <a:latin typeface="Arial"/>
              <a:cs typeface="Arial"/>
            </a:endParaRPr>
          </a:p>
          <a:p>
            <a:pPr marL="75565" marR="5080" algn="ctr">
              <a:lnSpc>
                <a:spcPct val="120100"/>
              </a:lnSpc>
            </a:pPr>
            <a:r>
              <a:rPr sz="4000" spc="220" dirty="0">
                <a:latin typeface="Arial"/>
                <a:cs typeface="Arial"/>
              </a:rPr>
              <a:t>You</a:t>
            </a:r>
            <a:r>
              <a:rPr sz="4000" spc="-204" dirty="0">
                <a:latin typeface="Arial"/>
                <a:cs typeface="Arial"/>
              </a:rPr>
              <a:t> </a:t>
            </a:r>
            <a:r>
              <a:rPr sz="4000" spc="90" dirty="0">
                <a:latin typeface="Arial"/>
                <a:cs typeface="Arial"/>
              </a:rPr>
              <a:t>can</a:t>
            </a:r>
            <a:r>
              <a:rPr sz="4000" spc="-200" dirty="0">
                <a:latin typeface="Arial"/>
                <a:cs typeface="Arial"/>
              </a:rPr>
              <a:t> </a:t>
            </a:r>
            <a:r>
              <a:rPr sz="4000" spc="15" dirty="0">
                <a:latin typeface="Arial"/>
                <a:cs typeface="Arial"/>
              </a:rPr>
              <a:t>also</a:t>
            </a:r>
            <a:r>
              <a:rPr sz="4000" spc="-200" dirty="0">
                <a:latin typeface="Arial"/>
                <a:cs typeface="Arial"/>
              </a:rPr>
              <a:t> </a:t>
            </a:r>
            <a:r>
              <a:rPr sz="4000" spc="90" dirty="0">
                <a:latin typeface="Arial"/>
                <a:cs typeface="Arial"/>
              </a:rPr>
              <a:t>take</a:t>
            </a:r>
            <a:r>
              <a:rPr sz="4000" spc="-200" dirty="0">
                <a:latin typeface="Arial"/>
                <a:cs typeface="Arial"/>
              </a:rPr>
              <a:t> </a:t>
            </a:r>
            <a:r>
              <a:rPr sz="4000" spc="204" dirty="0">
                <a:latin typeface="Arial"/>
                <a:cs typeface="Arial"/>
              </a:rPr>
              <a:t>help</a:t>
            </a:r>
            <a:r>
              <a:rPr sz="4000" spc="-200" dirty="0">
                <a:latin typeface="Arial"/>
                <a:cs typeface="Arial"/>
              </a:rPr>
              <a:t> </a:t>
            </a:r>
            <a:r>
              <a:rPr sz="4000" spc="265" dirty="0">
                <a:latin typeface="Arial"/>
                <a:cs typeface="Arial"/>
              </a:rPr>
              <a:t>through  </a:t>
            </a:r>
            <a:r>
              <a:rPr sz="4000" spc="315" dirty="0">
                <a:latin typeface="Arial"/>
                <a:cs typeface="Arial"/>
              </a:rPr>
              <a:t>Hint</a:t>
            </a:r>
            <a:r>
              <a:rPr sz="4000" spc="-195" dirty="0">
                <a:latin typeface="Arial"/>
                <a:cs typeface="Arial"/>
              </a:rPr>
              <a:t> </a:t>
            </a:r>
            <a:r>
              <a:rPr sz="4000" spc="225" dirty="0">
                <a:latin typeface="Arial"/>
                <a:cs typeface="Arial"/>
              </a:rPr>
              <a:t>button.</a:t>
            </a:r>
            <a:endParaRPr sz="4000">
              <a:latin typeface="Arial"/>
              <a:cs typeface="Arial"/>
            </a:endParaRPr>
          </a:p>
        </p:txBody>
      </p:sp>
      <p:sp>
        <p:nvSpPr>
          <p:cNvPr id="7" name="object 7"/>
          <p:cNvSpPr txBox="1">
            <a:spLocks noGrp="1"/>
          </p:cNvSpPr>
          <p:nvPr>
            <p:ph type="title"/>
          </p:nvPr>
        </p:nvSpPr>
        <p:spPr>
          <a:xfrm>
            <a:off x="1624186" y="363133"/>
            <a:ext cx="5831205" cy="882650"/>
          </a:xfrm>
          <a:prstGeom prst="rect">
            <a:avLst/>
          </a:prstGeom>
        </p:spPr>
        <p:txBody>
          <a:bodyPr vert="horz" wrap="square" lIns="0" tIns="15875" rIns="0" bIns="0" rtlCol="0">
            <a:spAutoFit/>
          </a:bodyPr>
          <a:lstStyle/>
          <a:p>
            <a:pPr marL="12700">
              <a:lnSpc>
                <a:spcPct val="100000"/>
              </a:lnSpc>
              <a:spcBef>
                <a:spcPts val="125"/>
              </a:spcBef>
            </a:pPr>
            <a:r>
              <a:rPr sz="5600" b="1" i="0" spc="180" dirty="0">
                <a:latin typeface="Arial"/>
                <a:cs typeface="Arial"/>
              </a:rPr>
              <a:t>TECH</a:t>
            </a:r>
            <a:r>
              <a:rPr sz="5600" b="1" i="0" spc="465" dirty="0">
                <a:latin typeface="Arial"/>
                <a:cs typeface="Arial"/>
              </a:rPr>
              <a:t> </a:t>
            </a:r>
            <a:r>
              <a:rPr sz="5600" b="1" i="0" spc="390" dirty="0">
                <a:latin typeface="Arial"/>
                <a:cs typeface="Arial"/>
              </a:rPr>
              <a:t>STACKS:</a:t>
            </a:r>
            <a:endParaRPr sz="5600">
              <a:latin typeface="Arial"/>
              <a:cs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62719" y="0"/>
            <a:ext cx="3337191" cy="3714353"/>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5875" rIns="0" bIns="0" rtlCol="0">
            <a:spAutoFit/>
          </a:bodyPr>
          <a:lstStyle/>
          <a:p>
            <a:pPr marL="12700">
              <a:lnSpc>
                <a:spcPct val="100000"/>
              </a:lnSpc>
              <a:spcBef>
                <a:spcPts val="125"/>
              </a:spcBef>
            </a:pPr>
            <a:r>
              <a:rPr spc="-2075" dirty="0"/>
              <a:t>S</a:t>
            </a:r>
            <a:r>
              <a:rPr spc="-2560" dirty="0"/>
              <a:t>C</a:t>
            </a:r>
            <a:r>
              <a:rPr spc="-2425" dirty="0"/>
              <a:t>O</a:t>
            </a:r>
            <a:r>
              <a:rPr spc="-1490" dirty="0"/>
              <a:t>R</a:t>
            </a:r>
            <a:r>
              <a:rPr spc="-1925" dirty="0"/>
              <a:t>E</a:t>
            </a:r>
            <a:r>
              <a:rPr spc="-1675" dirty="0"/>
              <a:t>BO</a:t>
            </a:r>
            <a:r>
              <a:rPr spc="-1460" dirty="0"/>
              <a:t>A</a:t>
            </a:r>
            <a:r>
              <a:rPr spc="-1490" dirty="0"/>
              <a:t>R</a:t>
            </a:r>
            <a:r>
              <a:rPr spc="-1350" dirty="0"/>
              <a:t>D</a:t>
            </a:r>
          </a:p>
        </p:txBody>
      </p:sp>
      <p:sp>
        <p:nvSpPr>
          <p:cNvPr id="4" name="object 4"/>
          <p:cNvSpPr txBox="1"/>
          <p:nvPr/>
        </p:nvSpPr>
        <p:spPr>
          <a:xfrm>
            <a:off x="1120666" y="1281873"/>
            <a:ext cx="14511655" cy="7830820"/>
          </a:xfrm>
          <a:prstGeom prst="rect">
            <a:avLst/>
          </a:prstGeom>
        </p:spPr>
        <p:txBody>
          <a:bodyPr vert="horz" wrap="square" lIns="0" tIns="12065" rIns="0" bIns="0" rtlCol="0">
            <a:spAutoFit/>
          </a:bodyPr>
          <a:lstStyle/>
          <a:p>
            <a:pPr marL="3217545" marR="278765" algn="ctr">
              <a:lnSpc>
                <a:spcPct val="120400"/>
              </a:lnSpc>
              <a:spcBef>
                <a:spcPts val="95"/>
              </a:spcBef>
            </a:pPr>
            <a:r>
              <a:rPr sz="4100" spc="160" dirty="0">
                <a:latin typeface="Arial"/>
                <a:cs typeface="Arial"/>
              </a:rPr>
              <a:t>Something </a:t>
            </a:r>
            <a:r>
              <a:rPr sz="4100" spc="215" dirty="0">
                <a:latin typeface="Arial"/>
                <a:cs typeface="Arial"/>
              </a:rPr>
              <a:t>that </a:t>
            </a:r>
            <a:r>
              <a:rPr sz="4100" spc="150" dirty="0">
                <a:latin typeface="Arial"/>
                <a:cs typeface="Arial"/>
              </a:rPr>
              <a:t>curbs </a:t>
            </a:r>
            <a:r>
              <a:rPr sz="4100" spc="225" dirty="0">
                <a:latin typeface="Arial"/>
                <a:cs typeface="Arial"/>
              </a:rPr>
              <a:t>you </a:t>
            </a:r>
            <a:r>
              <a:rPr sz="4100" spc="275" dirty="0">
                <a:latin typeface="Arial"/>
                <a:cs typeface="Arial"/>
              </a:rPr>
              <a:t>from </a:t>
            </a:r>
            <a:r>
              <a:rPr sz="4100" spc="180" dirty="0">
                <a:latin typeface="Arial"/>
                <a:cs typeface="Arial"/>
              </a:rPr>
              <a:t>making  </a:t>
            </a:r>
            <a:r>
              <a:rPr sz="4100" spc="105" dirty="0">
                <a:latin typeface="Arial"/>
                <a:cs typeface="Arial"/>
              </a:rPr>
              <a:t>mistake</a:t>
            </a:r>
            <a:r>
              <a:rPr sz="4100" spc="-195" dirty="0">
                <a:latin typeface="Arial"/>
                <a:cs typeface="Arial"/>
              </a:rPr>
              <a:t> </a:t>
            </a:r>
            <a:r>
              <a:rPr sz="4100" spc="25" dirty="0">
                <a:latin typeface="Arial"/>
                <a:cs typeface="Arial"/>
              </a:rPr>
              <a:t>is</a:t>
            </a:r>
            <a:r>
              <a:rPr sz="4100" spc="-195" dirty="0">
                <a:latin typeface="Arial"/>
                <a:cs typeface="Arial"/>
              </a:rPr>
              <a:t> </a:t>
            </a:r>
            <a:r>
              <a:rPr sz="4100" spc="215" dirty="0">
                <a:latin typeface="Arial"/>
                <a:cs typeface="Arial"/>
              </a:rPr>
              <a:t>the</a:t>
            </a:r>
            <a:r>
              <a:rPr sz="4100" spc="-195" dirty="0">
                <a:latin typeface="Arial"/>
                <a:cs typeface="Arial"/>
              </a:rPr>
              <a:t> </a:t>
            </a:r>
            <a:r>
              <a:rPr sz="4100" spc="100" dirty="0">
                <a:latin typeface="Arial"/>
                <a:cs typeface="Arial"/>
              </a:rPr>
              <a:t>scoreboard.</a:t>
            </a:r>
            <a:r>
              <a:rPr sz="4100" spc="-190" dirty="0">
                <a:latin typeface="Arial"/>
                <a:cs typeface="Arial"/>
              </a:rPr>
              <a:t> </a:t>
            </a:r>
            <a:r>
              <a:rPr sz="4100" spc="210" dirty="0">
                <a:latin typeface="Arial"/>
                <a:cs typeface="Arial"/>
              </a:rPr>
              <a:t>We</a:t>
            </a:r>
            <a:r>
              <a:rPr sz="4100" spc="-195" dirty="0">
                <a:latin typeface="Arial"/>
                <a:cs typeface="Arial"/>
              </a:rPr>
              <a:t> </a:t>
            </a:r>
            <a:r>
              <a:rPr sz="4100" spc="130" dirty="0">
                <a:latin typeface="Arial"/>
                <a:cs typeface="Arial"/>
              </a:rPr>
              <a:t>added</a:t>
            </a:r>
            <a:r>
              <a:rPr sz="4100" spc="-195" dirty="0">
                <a:latin typeface="Arial"/>
                <a:cs typeface="Arial"/>
              </a:rPr>
              <a:t> </a:t>
            </a:r>
            <a:r>
              <a:rPr sz="4100" spc="75" dirty="0">
                <a:latin typeface="Arial"/>
                <a:cs typeface="Arial"/>
              </a:rPr>
              <a:t>score</a:t>
            </a:r>
            <a:r>
              <a:rPr sz="4100" spc="-195" dirty="0">
                <a:latin typeface="Arial"/>
                <a:cs typeface="Arial"/>
              </a:rPr>
              <a:t> </a:t>
            </a:r>
            <a:r>
              <a:rPr sz="4100" spc="-200" dirty="0">
                <a:latin typeface="Arial"/>
                <a:cs typeface="Arial"/>
              </a:rPr>
              <a:t>as  </a:t>
            </a:r>
            <a:r>
              <a:rPr sz="4100" spc="180" dirty="0">
                <a:latin typeface="Arial"/>
                <a:cs typeface="Arial"/>
              </a:rPr>
              <a:t>per </a:t>
            </a:r>
            <a:r>
              <a:rPr sz="4100" spc="250" dirty="0">
                <a:latin typeface="Arial"/>
                <a:cs typeface="Arial"/>
              </a:rPr>
              <a:t>your</a:t>
            </a:r>
            <a:r>
              <a:rPr sz="4100" spc="-745" dirty="0">
                <a:latin typeface="Arial"/>
                <a:cs typeface="Arial"/>
              </a:rPr>
              <a:t> </a:t>
            </a:r>
            <a:r>
              <a:rPr sz="4100" spc="-30" dirty="0">
                <a:latin typeface="Arial"/>
                <a:cs typeface="Arial"/>
              </a:rPr>
              <a:t>guess </a:t>
            </a:r>
            <a:r>
              <a:rPr sz="4100" spc="45" dirty="0">
                <a:latin typeface="Arial"/>
                <a:cs typeface="Arial"/>
              </a:rPr>
              <a:t>moves.</a:t>
            </a:r>
            <a:endParaRPr sz="4100">
              <a:latin typeface="Arial"/>
              <a:cs typeface="Arial"/>
            </a:endParaRPr>
          </a:p>
          <a:p>
            <a:pPr marL="120014" algn="ctr">
              <a:lnSpc>
                <a:spcPct val="100000"/>
              </a:lnSpc>
              <a:spcBef>
                <a:spcPts val="3210"/>
              </a:spcBef>
            </a:pPr>
            <a:r>
              <a:rPr sz="4100" spc="220" dirty="0">
                <a:latin typeface="Arial"/>
                <a:cs typeface="Arial"/>
              </a:rPr>
              <a:t>If</a:t>
            </a:r>
            <a:r>
              <a:rPr sz="4100" spc="-200" dirty="0">
                <a:latin typeface="Arial"/>
                <a:cs typeface="Arial"/>
              </a:rPr>
              <a:t> </a:t>
            </a:r>
            <a:r>
              <a:rPr sz="4100" spc="204" dirty="0">
                <a:latin typeface="Arial"/>
                <a:cs typeface="Arial"/>
              </a:rPr>
              <a:t>you'll</a:t>
            </a:r>
            <a:r>
              <a:rPr sz="4100" spc="-195" dirty="0">
                <a:latin typeface="Arial"/>
                <a:cs typeface="Arial"/>
              </a:rPr>
              <a:t> </a:t>
            </a:r>
            <a:r>
              <a:rPr sz="4100" spc="-30" dirty="0">
                <a:latin typeface="Arial"/>
                <a:cs typeface="Arial"/>
              </a:rPr>
              <a:t>guess</a:t>
            </a:r>
            <a:r>
              <a:rPr sz="4100" spc="-195" dirty="0">
                <a:latin typeface="Arial"/>
                <a:cs typeface="Arial"/>
              </a:rPr>
              <a:t> </a:t>
            </a:r>
            <a:r>
              <a:rPr sz="4100" spc="215" dirty="0">
                <a:latin typeface="Arial"/>
                <a:cs typeface="Arial"/>
              </a:rPr>
              <a:t>the</a:t>
            </a:r>
            <a:r>
              <a:rPr sz="4100" spc="-195" dirty="0">
                <a:latin typeface="Arial"/>
                <a:cs typeface="Arial"/>
              </a:rPr>
              <a:t> </a:t>
            </a:r>
            <a:r>
              <a:rPr sz="4100" spc="195" dirty="0">
                <a:latin typeface="Arial"/>
                <a:cs typeface="Arial"/>
              </a:rPr>
              <a:t>correct</a:t>
            </a:r>
            <a:r>
              <a:rPr sz="4100" spc="-195" dirty="0">
                <a:latin typeface="Arial"/>
                <a:cs typeface="Arial"/>
              </a:rPr>
              <a:t> </a:t>
            </a:r>
            <a:r>
              <a:rPr sz="4100" spc="300" dirty="0">
                <a:latin typeface="Arial"/>
                <a:cs typeface="Arial"/>
              </a:rPr>
              <a:t>word</a:t>
            </a:r>
            <a:r>
              <a:rPr sz="4100" spc="-195" dirty="0">
                <a:latin typeface="Arial"/>
                <a:cs typeface="Arial"/>
              </a:rPr>
              <a:t> </a:t>
            </a:r>
            <a:r>
              <a:rPr sz="4100" spc="225" dirty="0">
                <a:latin typeface="Arial"/>
                <a:cs typeface="Arial"/>
              </a:rPr>
              <a:t>you</a:t>
            </a:r>
            <a:r>
              <a:rPr sz="4100" spc="-195" dirty="0">
                <a:latin typeface="Arial"/>
                <a:cs typeface="Arial"/>
              </a:rPr>
              <a:t> </a:t>
            </a:r>
            <a:r>
              <a:rPr sz="4100" spc="305" dirty="0">
                <a:latin typeface="Arial"/>
                <a:cs typeface="Arial"/>
              </a:rPr>
              <a:t>will</a:t>
            </a:r>
            <a:r>
              <a:rPr sz="4100" spc="-195" dirty="0">
                <a:latin typeface="Arial"/>
                <a:cs typeface="Arial"/>
              </a:rPr>
              <a:t> </a:t>
            </a:r>
            <a:r>
              <a:rPr sz="4100" spc="114" dirty="0">
                <a:latin typeface="Arial"/>
                <a:cs typeface="Arial"/>
              </a:rPr>
              <a:t>get</a:t>
            </a:r>
            <a:r>
              <a:rPr sz="4100" spc="-195" dirty="0">
                <a:latin typeface="Arial"/>
                <a:cs typeface="Arial"/>
              </a:rPr>
              <a:t> </a:t>
            </a:r>
            <a:r>
              <a:rPr sz="4100" spc="-145" dirty="0">
                <a:latin typeface="Arial"/>
                <a:cs typeface="Arial"/>
              </a:rPr>
              <a:t>10</a:t>
            </a:r>
            <a:r>
              <a:rPr sz="4100" spc="-195" dirty="0">
                <a:latin typeface="Arial"/>
                <a:cs typeface="Arial"/>
              </a:rPr>
              <a:t> </a:t>
            </a:r>
            <a:r>
              <a:rPr sz="4100" spc="160" dirty="0">
                <a:latin typeface="Arial"/>
                <a:cs typeface="Arial"/>
              </a:rPr>
              <a:t>points.</a:t>
            </a:r>
            <a:endParaRPr sz="4100">
              <a:latin typeface="Arial"/>
              <a:cs typeface="Arial"/>
            </a:endParaRPr>
          </a:p>
          <a:p>
            <a:pPr marL="1849755" marR="1721485" algn="ctr">
              <a:lnSpc>
                <a:spcPct val="120400"/>
              </a:lnSpc>
            </a:pPr>
            <a:r>
              <a:rPr sz="4100" spc="235" dirty="0">
                <a:latin typeface="Arial"/>
                <a:cs typeface="Arial"/>
              </a:rPr>
              <a:t>On</a:t>
            </a:r>
            <a:r>
              <a:rPr sz="4100" spc="-200" dirty="0">
                <a:latin typeface="Arial"/>
                <a:cs typeface="Arial"/>
              </a:rPr>
              <a:t> </a:t>
            </a:r>
            <a:r>
              <a:rPr sz="4100" spc="185" dirty="0">
                <a:latin typeface="Arial"/>
                <a:cs typeface="Arial"/>
              </a:rPr>
              <a:t>taking</a:t>
            </a:r>
            <a:r>
              <a:rPr sz="4100" spc="-195" dirty="0">
                <a:latin typeface="Arial"/>
                <a:cs typeface="Arial"/>
              </a:rPr>
              <a:t> </a:t>
            </a:r>
            <a:r>
              <a:rPr sz="4100" spc="330" dirty="0">
                <a:latin typeface="Arial"/>
                <a:cs typeface="Arial"/>
              </a:rPr>
              <a:t>hint</a:t>
            </a:r>
            <a:r>
              <a:rPr sz="4100" spc="-195" dirty="0">
                <a:latin typeface="Arial"/>
                <a:cs typeface="Arial"/>
              </a:rPr>
              <a:t> </a:t>
            </a:r>
            <a:r>
              <a:rPr sz="4100" spc="225" dirty="0">
                <a:latin typeface="Arial"/>
                <a:cs typeface="Arial"/>
              </a:rPr>
              <a:t>you</a:t>
            </a:r>
            <a:r>
              <a:rPr sz="4100" spc="-195" dirty="0">
                <a:latin typeface="Arial"/>
                <a:cs typeface="Arial"/>
              </a:rPr>
              <a:t> </a:t>
            </a:r>
            <a:r>
              <a:rPr sz="4100" spc="305" dirty="0">
                <a:latin typeface="Arial"/>
                <a:cs typeface="Arial"/>
              </a:rPr>
              <a:t>will</a:t>
            </a:r>
            <a:r>
              <a:rPr sz="4100" spc="-195" dirty="0">
                <a:latin typeface="Arial"/>
                <a:cs typeface="Arial"/>
              </a:rPr>
              <a:t> </a:t>
            </a:r>
            <a:r>
              <a:rPr sz="4100" spc="200" dirty="0">
                <a:latin typeface="Arial"/>
                <a:cs typeface="Arial"/>
              </a:rPr>
              <a:t>end</a:t>
            </a:r>
            <a:r>
              <a:rPr sz="4100" spc="-195" dirty="0">
                <a:latin typeface="Arial"/>
                <a:cs typeface="Arial"/>
              </a:rPr>
              <a:t> </a:t>
            </a:r>
            <a:r>
              <a:rPr sz="4100" spc="295" dirty="0">
                <a:latin typeface="Arial"/>
                <a:cs typeface="Arial"/>
              </a:rPr>
              <a:t>up</a:t>
            </a:r>
            <a:r>
              <a:rPr sz="4100" spc="-195" dirty="0">
                <a:latin typeface="Arial"/>
                <a:cs typeface="Arial"/>
              </a:rPr>
              <a:t> </a:t>
            </a:r>
            <a:r>
              <a:rPr sz="4100" spc="155" dirty="0">
                <a:latin typeface="Arial"/>
                <a:cs typeface="Arial"/>
              </a:rPr>
              <a:t>losing</a:t>
            </a:r>
            <a:r>
              <a:rPr sz="4100" spc="-200" dirty="0">
                <a:latin typeface="Arial"/>
                <a:cs typeface="Arial"/>
              </a:rPr>
              <a:t> </a:t>
            </a:r>
            <a:r>
              <a:rPr sz="4100" spc="-565" dirty="0">
                <a:latin typeface="Arial"/>
                <a:cs typeface="Arial"/>
              </a:rPr>
              <a:t>1</a:t>
            </a:r>
            <a:r>
              <a:rPr sz="4100" spc="-195" dirty="0">
                <a:latin typeface="Arial"/>
                <a:cs typeface="Arial"/>
              </a:rPr>
              <a:t> </a:t>
            </a:r>
            <a:r>
              <a:rPr sz="4100" spc="225" dirty="0">
                <a:latin typeface="Arial"/>
                <a:cs typeface="Arial"/>
              </a:rPr>
              <a:t>point.  </a:t>
            </a:r>
            <a:r>
              <a:rPr sz="4100" spc="140" dirty="0">
                <a:latin typeface="Arial"/>
                <a:cs typeface="Arial"/>
              </a:rPr>
              <a:t>For</a:t>
            </a:r>
            <a:r>
              <a:rPr sz="4100" spc="-200" dirty="0">
                <a:latin typeface="Arial"/>
                <a:cs typeface="Arial"/>
              </a:rPr>
              <a:t> </a:t>
            </a:r>
            <a:r>
              <a:rPr sz="4100" spc="105" dirty="0">
                <a:latin typeface="Arial"/>
                <a:cs typeface="Arial"/>
              </a:rPr>
              <a:t>every</a:t>
            </a:r>
            <a:r>
              <a:rPr sz="4100" spc="-200" dirty="0">
                <a:latin typeface="Arial"/>
                <a:cs typeface="Arial"/>
              </a:rPr>
              <a:t> </a:t>
            </a:r>
            <a:r>
              <a:rPr sz="4100" spc="265" dirty="0">
                <a:latin typeface="Arial"/>
                <a:cs typeface="Arial"/>
              </a:rPr>
              <a:t>wrong</a:t>
            </a:r>
            <a:r>
              <a:rPr sz="4100" spc="-200" dirty="0">
                <a:latin typeface="Arial"/>
                <a:cs typeface="Arial"/>
              </a:rPr>
              <a:t> </a:t>
            </a:r>
            <a:r>
              <a:rPr sz="4100" spc="-30" dirty="0">
                <a:latin typeface="Arial"/>
                <a:cs typeface="Arial"/>
              </a:rPr>
              <a:t>guess</a:t>
            </a:r>
            <a:r>
              <a:rPr sz="4100" spc="-200" dirty="0">
                <a:latin typeface="Arial"/>
                <a:cs typeface="Arial"/>
              </a:rPr>
              <a:t> </a:t>
            </a:r>
            <a:r>
              <a:rPr sz="4100" spc="225" dirty="0">
                <a:latin typeface="Arial"/>
                <a:cs typeface="Arial"/>
              </a:rPr>
              <a:t>you</a:t>
            </a:r>
            <a:r>
              <a:rPr sz="4100" spc="-200" dirty="0">
                <a:latin typeface="Arial"/>
                <a:cs typeface="Arial"/>
              </a:rPr>
              <a:t> </a:t>
            </a:r>
            <a:r>
              <a:rPr sz="4100" spc="305" dirty="0">
                <a:latin typeface="Arial"/>
                <a:cs typeface="Arial"/>
              </a:rPr>
              <a:t>will</a:t>
            </a:r>
            <a:r>
              <a:rPr sz="4100" spc="-195" dirty="0">
                <a:latin typeface="Arial"/>
                <a:cs typeface="Arial"/>
              </a:rPr>
              <a:t> </a:t>
            </a:r>
            <a:r>
              <a:rPr sz="4100" spc="55" dirty="0">
                <a:latin typeface="Arial"/>
                <a:cs typeface="Arial"/>
              </a:rPr>
              <a:t>lose</a:t>
            </a:r>
            <a:r>
              <a:rPr sz="4100" spc="-200" dirty="0">
                <a:latin typeface="Arial"/>
                <a:cs typeface="Arial"/>
              </a:rPr>
              <a:t> </a:t>
            </a:r>
            <a:r>
              <a:rPr sz="4100" spc="-335" dirty="0">
                <a:latin typeface="Arial"/>
                <a:cs typeface="Arial"/>
              </a:rPr>
              <a:t>3</a:t>
            </a:r>
            <a:r>
              <a:rPr sz="4100" spc="-200" dirty="0">
                <a:latin typeface="Arial"/>
                <a:cs typeface="Arial"/>
              </a:rPr>
              <a:t> </a:t>
            </a:r>
            <a:r>
              <a:rPr sz="4100" spc="160" dirty="0">
                <a:latin typeface="Arial"/>
                <a:cs typeface="Arial"/>
              </a:rPr>
              <a:t>points.</a:t>
            </a:r>
            <a:endParaRPr sz="4100">
              <a:latin typeface="Arial"/>
              <a:cs typeface="Arial"/>
            </a:endParaRPr>
          </a:p>
          <a:p>
            <a:pPr marL="120014" algn="ctr">
              <a:lnSpc>
                <a:spcPct val="100000"/>
              </a:lnSpc>
              <a:spcBef>
                <a:spcPts val="1005"/>
              </a:spcBef>
            </a:pPr>
            <a:r>
              <a:rPr sz="4100" spc="290" dirty="0">
                <a:latin typeface="Arial"/>
                <a:cs typeface="Arial"/>
              </a:rPr>
              <a:t>And</a:t>
            </a:r>
            <a:r>
              <a:rPr sz="4100" spc="-200" dirty="0">
                <a:latin typeface="Arial"/>
                <a:cs typeface="Arial"/>
              </a:rPr>
              <a:t> </a:t>
            </a:r>
            <a:r>
              <a:rPr sz="4100" spc="265" dirty="0">
                <a:latin typeface="Arial"/>
                <a:cs typeface="Arial"/>
              </a:rPr>
              <a:t>for</a:t>
            </a:r>
            <a:r>
              <a:rPr sz="4100" spc="-195" dirty="0">
                <a:latin typeface="Arial"/>
                <a:cs typeface="Arial"/>
              </a:rPr>
              <a:t> </a:t>
            </a:r>
            <a:r>
              <a:rPr sz="4100" spc="125" dirty="0">
                <a:latin typeface="Arial"/>
                <a:cs typeface="Arial"/>
              </a:rPr>
              <a:t>leaving</a:t>
            </a:r>
            <a:r>
              <a:rPr sz="4100" spc="-195" dirty="0">
                <a:latin typeface="Arial"/>
                <a:cs typeface="Arial"/>
              </a:rPr>
              <a:t> </a:t>
            </a:r>
            <a:r>
              <a:rPr sz="4100" spc="215" dirty="0">
                <a:latin typeface="Arial"/>
                <a:cs typeface="Arial"/>
              </a:rPr>
              <a:t>the</a:t>
            </a:r>
            <a:r>
              <a:rPr sz="4100" spc="-195" dirty="0">
                <a:latin typeface="Arial"/>
                <a:cs typeface="Arial"/>
              </a:rPr>
              <a:t> </a:t>
            </a:r>
            <a:r>
              <a:rPr sz="4100" spc="30" dirty="0">
                <a:latin typeface="Arial"/>
                <a:cs typeface="Arial"/>
              </a:rPr>
              <a:t>game</a:t>
            </a:r>
            <a:r>
              <a:rPr sz="4100" spc="-195" dirty="0">
                <a:latin typeface="Arial"/>
                <a:cs typeface="Arial"/>
              </a:rPr>
              <a:t> </a:t>
            </a:r>
            <a:r>
              <a:rPr sz="4100" spc="225" dirty="0">
                <a:latin typeface="Arial"/>
                <a:cs typeface="Arial"/>
              </a:rPr>
              <a:t>you</a:t>
            </a:r>
            <a:r>
              <a:rPr sz="4100" spc="-195" dirty="0">
                <a:latin typeface="Arial"/>
                <a:cs typeface="Arial"/>
              </a:rPr>
              <a:t> </a:t>
            </a:r>
            <a:r>
              <a:rPr sz="4100" spc="140" dirty="0">
                <a:latin typeface="Arial"/>
                <a:cs typeface="Arial"/>
              </a:rPr>
              <a:t>need</a:t>
            </a:r>
            <a:r>
              <a:rPr sz="4100" spc="-195" dirty="0">
                <a:latin typeface="Arial"/>
                <a:cs typeface="Arial"/>
              </a:rPr>
              <a:t> </a:t>
            </a:r>
            <a:r>
              <a:rPr sz="4100" spc="85" dirty="0">
                <a:latin typeface="Arial"/>
                <a:cs typeface="Arial"/>
              </a:rPr>
              <a:t>QUIT.</a:t>
            </a:r>
            <a:endParaRPr sz="4100">
              <a:latin typeface="Arial"/>
              <a:cs typeface="Arial"/>
            </a:endParaRPr>
          </a:p>
          <a:p>
            <a:pPr marL="12065" marR="5080" algn="ctr">
              <a:lnSpc>
                <a:spcPct val="120400"/>
              </a:lnSpc>
              <a:spcBef>
                <a:spcPts val="5"/>
              </a:spcBef>
              <a:tabLst>
                <a:tab pos="10232390" algn="l"/>
              </a:tabLst>
            </a:pPr>
            <a:r>
              <a:rPr sz="4100" spc="280" dirty="0">
                <a:latin typeface="Arial"/>
                <a:cs typeface="Arial"/>
              </a:rPr>
              <a:t>**To</a:t>
            </a:r>
            <a:r>
              <a:rPr sz="4100" spc="-185" dirty="0">
                <a:latin typeface="Arial"/>
                <a:cs typeface="Arial"/>
              </a:rPr>
              <a:t> </a:t>
            </a:r>
            <a:r>
              <a:rPr sz="4100" spc="90" dirty="0">
                <a:latin typeface="Arial"/>
                <a:cs typeface="Arial"/>
              </a:rPr>
              <a:t>make</a:t>
            </a:r>
            <a:r>
              <a:rPr sz="4100" spc="-185" dirty="0">
                <a:latin typeface="Arial"/>
                <a:cs typeface="Arial"/>
              </a:rPr>
              <a:t> </a:t>
            </a:r>
            <a:r>
              <a:rPr sz="4100" spc="215" dirty="0">
                <a:latin typeface="Arial"/>
                <a:cs typeface="Arial"/>
              </a:rPr>
              <a:t>the</a:t>
            </a:r>
            <a:r>
              <a:rPr sz="4100" spc="-185" dirty="0">
                <a:latin typeface="Arial"/>
                <a:cs typeface="Arial"/>
              </a:rPr>
              <a:t> </a:t>
            </a:r>
            <a:r>
              <a:rPr sz="4100" spc="30" dirty="0">
                <a:latin typeface="Arial"/>
                <a:cs typeface="Arial"/>
              </a:rPr>
              <a:t>game</a:t>
            </a:r>
            <a:r>
              <a:rPr sz="4100" spc="-185" dirty="0">
                <a:latin typeface="Arial"/>
                <a:cs typeface="Arial"/>
              </a:rPr>
              <a:t> </a:t>
            </a:r>
            <a:r>
              <a:rPr sz="4100" spc="195" dirty="0">
                <a:latin typeface="Arial"/>
                <a:cs typeface="Arial"/>
              </a:rPr>
              <a:t>more</a:t>
            </a:r>
            <a:r>
              <a:rPr sz="4100" spc="-185" dirty="0">
                <a:latin typeface="Arial"/>
                <a:cs typeface="Arial"/>
              </a:rPr>
              <a:t> </a:t>
            </a:r>
            <a:r>
              <a:rPr sz="4100" spc="180" dirty="0">
                <a:latin typeface="Arial"/>
                <a:cs typeface="Arial"/>
              </a:rPr>
              <a:t>interesting</a:t>
            </a:r>
            <a:r>
              <a:rPr sz="4100" spc="-185" dirty="0">
                <a:latin typeface="Arial"/>
                <a:cs typeface="Arial"/>
              </a:rPr>
              <a:t> </a:t>
            </a:r>
            <a:r>
              <a:rPr sz="4100" spc="170" dirty="0">
                <a:latin typeface="Arial"/>
                <a:cs typeface="Arial"/>
              </a:rPr>
              <a:t>we	</a:t>
            </a:r>
            <a:r>
              <a:rPr sz="4100" spc="310" dirty="0">
                <a:latin typeface="Arial"/>
                <a:cs typeface="Arial"/>
              </a:rPr>
              <a:t>put </a:t>
            </a:r>
            <a:r>
              <a:rPr sz="4100" spc="215" dirty="0">
                <a:latin typeface="Arial"/>
                <a:cs typeface="Arial"/>
              </a:rPr>
              <a:t>the</a:t>
            </a:r>
            <a:r>
              <a:rPr sz="4100" spc="-760" dirty="0">
                <a:latin typeface="Arial"/>
                <a:cs typeface="Arial"/>
              </a:rPr>
              <a:t> </a:t>
            </a:r>
            <a:r>
              <a:rPr sz="4100" spc="250" dirty="0">
                <a:latin typeface="Arial"/>
                <a:cs typeface="Arial"/>
              </a:rPr>
              <a:t>limitation  </a:t>
            </a:r>
            <a:r>
              <a:rPr sz="4100" spc="220" dirty="0">
                <a:latin typeface="Arial"/>
                <a:cs typeface="Arial"/>
              </a:rPr>
              <a:t>maximum </a:t>
            </a:r>
            <a:r>
              <a:rPr sz="4100" spc="-335" dirty="0">
                <a:latin typeface="Arial"/>
                <a:cs typeface="Arial"/>
              </a:rPr>
              <a:t>3 </a:t>
            </a:r>
            <a:r>
              <a:rPr sz="4100" spc="220" dirty="0">
                <a:latin typeface="Arial"/>
                <a:cs typeface="Arial"/>
              </a:rPr>
              <a:t>hints</a:t>
            </a:r>
            <a:r>
              <a:rPr sz="4100" spc="-475" dirty="0">
                <a:latin typeface="Arial"/>
                <a:cs typeface="Arial"/>
              </a:rPr>
              <a:t> </a:t>
            </a:r>
            <a:r>
              <a:rPr sz="4100" spc="305" dirty="0">
                <a:latin typeface="Arial"/>
                <a:cs typeface="Arial"/>
              </a:rPr>
              <a:t>only**</a:t>
            </a:r>
            <a:endParaRPr sz="4100">
              <a:latin typeface="Arial"/>
              <a:cs typeface="Arial"/>
            </a:endParaRPr>
          </a:p>
          <a:p>
            <a:pPr marL="120014" algn="ctr">
              <a:lnSpc>
                <a:spcPct val="100000"/>
              </a:lnSpc>
              <a:spcBef>
                <a:spcPts val="1005"/>
              </a:spcBef>
            </a:pPr>
            <a:r>
              <a:rPr sz="4100" spc="285" dirty="0">
                <a:latin typeface="Arial"/>
                <a:cs typeface="Arial"/>
              </a:rPr>
              <a:t>At</a:t>
            </a:r>
            <a:r>
              <a:rPr sz="4100" spc="-200" dirty="0">
                <a:latin typeface="Arial"/>
                <a:cs typeface="Arial"/>
              </a:rPr>
              <a:t> </a:t>
            </a:r>
            <a:r>
              <a:rPr sz="4100" spc="215" dirty="0">
                <a:latin typeface="Arial"/>
                <a:cs typeface="Arial"/>
              </a:rPr>
              <a:t>the</a:t>
            </a:r>
            <a:r>
              <a:rPr sz="4100" spc="-195" dirty="0">
                <a:latin typeface="Arial"/>
                <a:cs typeface="Arial"/>
              </a:rPr>
              <a:t> </a:t>
            </a:r>
            <a:r>
              <a:rPr sz="4100" spc="200" dirty="0">
                <a:latin typeface="Arial"/>
                <a:cs typeface="Arial"/>
              </a:rPr>
              <a:t>end</a:t>
            </a:r>
            <a:r>
              <a:rPr sz="4100" spc="-195" dirty="0">
                <a:latin typeface="Arial"/>
                <a:cs typeface="Arial"/>
              </a:rPr>
              <a:t> </a:t>
            </a:r>
            <a:r>
              <a:rPr sz="4100" spc="225" dirty="0">
                <a:latin typeface="Arial"/>
                <a:cs typeface="Arial"/>
              </a:rPr>
              <a:t>you</a:t>
            </a:r>
            <a:r>
              <a:rPr sz="4100" spc="-195" dirty="0">
                <a:latin typeface="Arial"/>
                <a:cs typeface="Arial"/>
              </a:rPr>
              <a:t> </a:t>
            </a:r>
            <a:r>
              <a:rPr sz="4100" spc="305" dirty="0">
                <a:latin typeface="Arial"/>
                <a:cs typeface="Arial"/>
              </a:rPr>
              <a:t>will</a:t>
            </a:r>
            <a:r>
              <a:rPr sz="4100" spc="-195" dirty="0">
                <a:latin typeface="Arial"/>
                <a:cs typeface="Arial"/>
              </a:rPr>
              <a:t> </a:t>
            </a:r>
            <a:r>
              <a:rPr sz="4100" spc="114" dirty="0">
                <a:latin typeface="Arial"/>
                <a:cs typeface="Arial"/>
              </a:rPr>
              <a:t>get</a:t>
            </a:r>
            <a:r>
              <a:rPr sz="4100" spc="-200" dirty="0">
                <a:latin typeface="Arial"/>
                <a:cs typeface="Arial"/>
              </a:rPr>
              <a:t> </a:t>
            </a:r>
            <a:r>
              <a:rPr sz="4100" spc="215" dirty="0">
                <a:latin typeface="Arial"/>
                <a:cs typeface="Arial"/>
              </a:rPr>
              <a:t>the</a:t>
            </a:r>
            <a:r>
              <a:rPr sz="4100" spc="-195" dirty="0">
                <a:latin typeface="Arial"/>
                <a:cs typeface="Arial"/>
              </a:rPr>
              <a:t> </a:t>
            </a:r>
            <a:r>
              <a:rPr sz="4100" spc="145" dirty="0">
                <a:latin typeface="Arial"/>
                <a:cs typeface="Arial"/>
              </a:rPr>
              <a:t>overall</a:t>
            </a:r>
            <a:r>
              <a:rPr sz="4100" spc="-195" dirty="0">
                <a:latin typeface="Arial"/>
                <a:cs typeface="Arial"/>
              </a:rPr>
              <a:t> </a:t>
            </a:r>
            <a:r>
              <a:rPr sz="4100" spc="40" dirty="0">
                <a:latin typeface="Arial"/>
                <a:cs typeface="Arial"/>
              </a:rPr>
              <a:t>score.</a:t>
            </a:r>
            <a:endParaRPr sz="410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01597" y="249186"/>
            <a:ext cx="9895205" cy="787400"/>
          </a:xfrm>
          <a:prstGeom prst="rect">
            <a:avLst/>
          </a:prstGeom>
        </p:spPr>
        <p:txBody>
          <a:bodyPr vert="horz" wrap="square" lIns="0" tIns="12700" rIns="0" bIns="0" rtlCol="0">
            <a:spAutoFit/>
          </a:bodyPr>
          <a:lstStyle/>
          <a:p>
            <a:pPr marL="12700">
              <a:lnSpc>
                <a:spcPct val="100000"/>
              </a:lnSpc>
              <a:spcBef>
                <a:spcPts val="100"/>
              </a:spcBef>
              <a:tabLst>
                <a:tab pos="9881870" algn="l"/>
              </a:tabLst>
            </a:pPr>
            <a:r>
              <a:rPr sz="5000" i="0" u="heavy" dirty="0">
                <a:uFill>
                  <a:solidFill>
                    <a:srgbClr val="000000"/>
                  </a:solidFill>
                </a:uFill>
                <a:latin typeface="Times New Roman"/>
                <a:cs typeface="Times New Roman"/>
              </a:rPr>
              <a:t> </a:t>
            </a:r>
            <a:r>
              <a:rPr sz="5000" i="0" u="heavy" spc="-240" dirty="0">
                <a:uFill>
                  <a:solidFill>
                    <a:srgbClr val="000000"/>
                  </a:solidFill>
                </a:uFill>
                <a:latin typeface="Times New Roman"/>
                <a:cs typeface="Times New Roman"/>
              </a:rPr>
              <a:t> </a:t>
            </a:r>
            <a:r>
              <a:rPr sz="5000" i="0" u="heavy" spc="220" dirty="0">
                <a:uFill>
                  <a:solidFill>
                    <a:srgbClr val="000000"/>
                  </a:solidFill>
                </a:uFill>
                <a:latin typeface="Lato"/>
                <a:cs typeface="Lato"/>
              </a:rPr>
              <a:t>INDIVIDUAL'S</a:t>
            </a:r>
            <a:r>
              <a:rPr sz="5000" i="0" u="heavy" spc="90" dirty="0">
                <a:uFill>
                  <a:solidFill>
                    <a:srgbClr val="000000"/>
                  </a:solidFill>
                </a:uFill>
                <a:latin typeface="Lato"/>
                <a:cs typeface="Lato"/>
              </a:rPr>
              <a:t> </a:t>
            </a:r>
            <a:r>
              <a:rPr sz="5000" i="0" u="heavy" spc="210" dirty="0">
                <a:uFill>
                  <a:solidFill>
                    <a:srgbClr val="000000"/>
                  </a:solidFill>
                </a:uFill>
                <a:latin typeface="Lato"/>
                <a:cs typeface="Lato"/>
              </a:rPr>
              <a:t>CONTIBUTION	</a:t>
            </a:r>
            <a:endParaRPr sz="5000">
              <a:latin typeface="Lato"/>
              <a:cs typeface="Lato"/>
            </a:endParaRPr>
          </a:p>
        </p:txBody>
      </p:sp>
      <p:sp>
        <p:nvSpPr>
          <p:cNvPr id="3" name="object 3"/>
          <p:cNvSpPr txBox="1"/>
          <p:nvPr/>
        </p:nvSpPr>
        <p:spPr>
          <a:xfrm>
            <a:off x="434219" y="1487260"/>
            <a:ext cx="16983710" cy="8568690"/>
          </a:xfrm>
          <a:prstGeom prst="rect">
            <a:avLst/>
          </a:prstGeom>
        </p:spPr>
        <p:txBody>
          <a:bodyPr vert="horz" wrap="square" lIns="0" tIns="12065" rIns="0" bIns="0" rtlCol="0">
            <a:spAutoFit/>
          </a:bodyPr>
          <a:lstStyle/>
          <a:p>
            <a:pPr marL="1196340" marR="313690" indent="-1196340">
              <a:lnSpc>
                <a:spcPct val="109200"/>
              </a:lnSpc>
              <a:spcBef>
                <a:spcPts val="95"/>
              </a:spcBef>
              <a:buFont typeface="Noto Sans"/>
              <a:buChar char="·"/>
              <a:tabLst>
                <a:tab pos="1196340" algn="l"/>
                <a:tab pos="1196975" algn="l"/>
              </a:tabLst>
            </a:pPr>
            <a:r>
              <a:rPr sz="3950" spc="-50" dirty="0">
                <a:latin typeface="Trebuchet MS"/>
                <a:cs typeface="Trebuchet MS"/>
              </a:rPr>
              <a:t>Himanshu </a:t>
            </a:r>
            <a:r>
              <a:rPr sz="3950" spc="-30" dirty="0">
                <a:latin typeface="Trebuchet MS"/>
                <a:cs typeface="Trebuchet MS"/>
              </a:rPr>
              <a:t>Bisht- </a:t>
            </a:r>
            <a:r>
              <a:rPr sz="3950" spc="50" dirty="0">
                <a:latin typeface="Trebuchet MS"/>
                <a:cs typeface="Trebuchet MS"/>
              </a:rPr>
              <a:t>logic </a:t>
            </a:r>
            <a:r>
              <a:rPr sz="3950" spc="-10" dirty="0">
                <a:latin typeface="Trebuchet MS"/>
                <a:cs typeface="Trebuchet MS"/>
              </a:rPr>
              <a:t>building </a:t>
            </a:r>
            <a:r>
              <a:rPr sz="3950" spc="125" dirty="0">
                <a:latin typeface="Trebuchet MS"/>
                <a:cs typeface="Trebuchet MS"/>
              </a:rPr>
              <a:t>as </a:t>
            </a:r>
            <a:r>
              <a:rPr sz="3950" spc="-105" dirty="0">
                <a:latin typeface="Trebuchet MS"/>
                <a:cs typeface="Trebuchet MS"/>
              </a:rPr>
              <a:t>well </a:t>
            </a:r>
            <a:r>
              <a:rPr sz="3950" spc="125" dirty="0">
                <a:latin typeface="Trebuchet MS"/>
                <a:cs typeface="Trebuchet MS"/>
              </a:rPr>
              <a:t>as </a:t>
            </a:r>
            <a:r>
              <a:rPr sz="3950" spc="-105" dirty="0">
                <a:latin typeface="Trebuchet MS"/>
                <a:cs typeface="Trebuchet MS"/>
              </a:rPr>
              <a:t>major </a:t>
            </a:r>
            <a:r>
              <a:rPr sz="3950" spc="-45" dirty="0">
                <a:latin typeface="Trebuchet MS"/>
                <a:cs typeface="Trebuchet MS"/>
              </a:rPr>
              <a:t>portion </a:t>
            </a:r>
            <a:r>
              <a:rPr sz="3950" spc="10" dirty="0">
                <a:latin typeface="Trebuchet MS"/>
                <a:cs typeface="Trebuchet MS"/>
              </a:rPr>
              <a:t>of </a:t>
            </a:r>
            <a:r>
              <a:rPr sz="3950" spc="-85" dirty="0">
                <a:latin typeface="Trebuchet MS"/>
                <a:cs typeface="Trebuchet MS"/>
              </a:rPr>
              <a:t>the </a:t>
            </a:r>
            <a:r>
              <a:rPr sz="3950" spc="90" dirty="0">
                <a:latin typeface="Trebuchet MS"/>
                <a:cs typeface="Trebuchet MS"/>
              </a:rPr>
              <a:t>coding  </a:t>
            </a:r>
            <a:r>
              <a:rPr sz="3950" spc="-25" dirty="0">
                <a:latin typeface="Trebuchet MS"/>
                <a:cs typeface="Trebuchet MS"/>
              </a:rPr>
              <a:t>part </a:t>
            </a:r>
            <a:r>
              <a:rPr sz="3950" spc="-145" dirty="0">
                <a:latin typeface="Trebuchet MS"/>
                <a:cs typeface="Trebuchet MS"/>
              </a:rPr>
              <a:t>in </a:t>
            </a:r>
            <a:r>
              <a:rPr sz="3950" spc="-55" dirty="0">
                <a:latin typeface="Trebuchet MS"/>
                <a:cs typeface="Trebuchet MS"/>
              </a:rPr>
              <a:t>python </a:t>
            </a:r>
            <a:r>
              <a:rPr sz="3950" spc="114" dirty="0">
                <a:latin typeface="Trebuchet MS"/>
                <a:cs typeface="Trebuchet MS"/>
              </a:rPr>
              <a:t>language </a:t>
            </a:r>
            <a:r>
              <a:rPr sz="3950" spc="60" dirty="0">
                <a:latin typeface="Trebuchet MS"/>
                <a:cs typeface="Trebuchet MS"/>
              </a:rPr>
              <a:t>has </a:t>
            </a:r>
            <a:r>
              <a:rPr sz="3950" spc="40" dirty="0">
                <a:latin typeface="Trebuchet MS"/>
                <a:cs typeface="Trebuchet MS"/>
              </a:rPr>
              <a:t>been </a:t>
            </a:r>
            <a:r>
              <a:rPr sz="3950" spc="50" dirty="0">
                <a:latin typeface="Trebuchet MS"/>
                <a:cs typeface="Trebuchet MS"/>
              </a:rPr>
              <a:t>done </a:t>
            </a:r>
            <a:r>
              <a:rPr sz="3950" spc="-65" dirty="0">
                <a:latin typeface="Trebuchet MS"/>
                <a:cs typeface="Trebuchet MS"/>
              </a:rPr>
              <a:t>by</a:t>
            </a:r>
            <a:r>
              <a:rPr sz="3950" spc="235" dirty="0">
                <a:latin typeface="Trebuchet MS"/>
                <a:cs typeface="Trebuchet MS"/>
              </a:rPr>
              <a:t> </a:t>
            </a:r>
            <a:r>
              <a:rPr sz="3950" spc="-195" dirty="0">
                <a:latin typeface="Trebuchet MS"/>
                <a:cs typeface="Trebuchet MS"/>
              </a:rPr>
              <a:t>him.</a:t>
            </a:r>
            <a:endParaRPr sz="3950">
              <a:latin typeface="Trebuchet MS"/>
              <a:cs typeface="Trebuchet MS"/>
            </a:endParaRPr>
          </a:p>
          <a:p>
            <a:pPr marL="596265" marR="542925" lvl="1" indent="-45720">
              <a:lnSpc>
                <a:spcPts val="5170"/>
              </a:lnSpc>
              <a:spcBef>
                <a:spcPts val="245"/>
              </a:spcBef>
              <a:buFont typeface="Noto Sans"/>
              <a:buChar char="·"/>
              <a:tabLst>
                <a:tab pos="1425575" algn="l"/>
                <a:tab pos="1426210" algn="l"/>
                <a:tab pos="7197725" algn="l"/>
              </a:tabLst>
            </a:pPr>
            <a:r>
              <a:rPr sz="3950" spc="-10" dirty="0">
                <a:latin typeface="Trebuchet MS"/>
                <a:cs typeface="Trebuchet MS"/>
              </a:rPr>
              <a:t>Anshika </a:t>
            </a:r>
            <a:r>
              <a:rPr sz="3950" spc="130" dirty="0">
                <a:latin typeface="Trebuchet MS"/>
                <a:cs typeface="Trebuchet MS"/>
              </a:rPr>
              <a:t>Saxena </a:t>
            </a:r>
            <a:r>
              <a:rPr sz="3950" spc="95" dirty="0">
                <a:latin typeface="Trebuchet MS"/>
                <a:cs typeface="Trebuchet MS"/>
              </a:rPr>
              <a:t>– </a:t>
            </a:r>
            <a:r>
              <a:rPr sz="3950" spc="-60" dirty="0">
                <a:latin typeface="Trebuchet MS"/>
                <a:cs typeface="Trebuchet MS"/>
              </a:rPr>
              <a:t>project </a:t>
            </a:r>
            <a:r>
              <a:rPr sz="3950" spc="5" dirty="0">
                <a:latin typeface="Trebuchet MS"/>
                <a:cs typeface="Trebuchet MS"/>
              </a:rPr>
              <a:t>leader </a:t>
            </a:r>
            <a:r>
              <a:rPr sz="3950" spc="125" dirty="0">
                <a:latin typeface="Trebuchet MS"/>
                <a:cs typeface="Trebuchet MS"/>
              </a:rPr>
              <a:t>as </a:t>
            </a:r>
            <a:r>
              <a:rPr sz="3950" spc="-105" dirty="0">
                <a:latin typeface="Trebuchet MS"/>
                <a:cs typeface="Trebuchet MS"/>
              </a:rPr>
              <a:t>well </a:t>
            </a:r>
            <a:r>
              <a:rPr sz="3950" spc="125" dirty="0">
                <a:latin typeface="Trebuchet MS"/>
                <a:cs typeface="Trebuchet MS"/>
              </a:rPr>
              <a:t>as </a:t>
            </a:r>
            <a:r>
              <a:rPr sz="3950" spc="20" dirty="0">
                <a:latin typeface="Trebuchet MS"/>
                <a:cs typeface="Trebuchet MS"/>
              </a:rPr>
              <a:t>played </a:t>
            </a:r>
            <a:r>
              <a:rPr sz="3950" spc="-85" dirty="0">
                <a:latin typeface="Trebuchet MS"/>
                <a:cs typeface="Trebuchet MS"/>
              </a:rPr>
              <a:t>the </a:t>
            </a:r>
            <a:r>
              <a:rPr sz="3950" spc="-75" dirty="0">
                <a:latin typeface="Trebuchet MS"/>
                <a:cs typeface="Trebuchet MS"/>
              </a:rPr>
              <a:t>role </a:t>
            </a:r>
            <a:r>
              <a:rPr sz="3950" spc="10" dirty="0">
                <a:latin typeface="Trebuchet MS"/>
                <a:cs typeface="Trebuchet MS"/>
              </a:rPr>
              <a:t>of </a:t>
            </a:r>
            <a:r>
              <a:rPr sz="3950" spc="50" dirty="0">
                <a:latin typeface="Trebuchet MS"/>
                <a:cs typeface="Trebuchet MS"/>
              </a:rPr>
              <a:t>logic  </a:t>
            </a:r>
            <a:r>
              <a:rPr sz="3950" spc="-10" dirty="0">
                <a:latin typeface="Trebuchet MS"/>
                <a:cs typeface="Trebuchet MS"/>
              </a:rPr>
              <a:t>building </a:t>
            </a:r>
            <a:r>
              <a:rPr sz="3950" spc="-105" dirty="0">
                <a:latin typeface="Trebuchet MS"/>
                <a:cs typeface="Trebuchet MS"/>
              </a:rPr>
              <a:t>work </a:t>
            </a:r>
            <a:r>
              <a:rPr sz="3950" spc="-145" dirty="0">
                <a:latin typeface="Trebuchet MS"/>
                <a:cs typeface="Trebuchet MS"/>
              </a:rPr>
              <a:t>in</a:t>
            </a:r>
            <a:r>
              <a:rPr sz="3950" spc="254" dirty="0">
                <a:latin typeface="Trebuchet MS"/>
                <a:cs typeface="Trebuchet MS"/>
              </a:rPr>
              <a:t> </a:t>
            </a:r>
            <a:r>
              <a:rPr sz="3950" spc="-85" dirty="0">
                <a:latin typeface="Trebuchet MS"/>
                <a:cs typeface="Trebuchet MS"/>
              </a:rPr>
              <a:t>the</a:t>
            </a:r>
            <a:r>
              <a:rPr sz="3950" spc="45" dirty="0">
                <a:latin typeface="Trebuchet MS"/>
                <a:cs typeface="Trebuchet MS"/>
              </a:rPr>
              <a:t> </a:t>
            </a:r>
            <a:r>
              <a:rPr sz="3950" spc="-90" dirty="0">
                <a:latin typeface="Trebuchet MS"/>
                <a:cs typeface="Trebuchet MS"/>
              </a:rPr>
              <a:t>project.	</a:t>
            </a:r>
            <a:r>
              <a:rPr sz="3950" spc="25" dirty="0">
                <a:latin typeface="Trebuchet MS"/>
                <a:cs typeface="Trebuchet MS"/>
              </a:rPr>
              <a:t>Also </a:t>
            </a:r>
            <a:r>
              <a:rPr sz="3950" spc="-85" dirty="0">
                <a:latin typeface="Trebuchet MS"/>
                <a:cs typeface="Trebuchet MS"/>
              </a:rPr>
              <a:t>all the </a:t>
            </a:r>
            <a:r>
              <a:rPr sz="3950" spc="-20" dirty="0">
                <a:latin typeface="Trebuchet MS"/>
                <a:cs typeface="Trebuchet MS"/>
              </a:rPr>
              <a:t>submission </a:t>
            </a:r>
            <a:r>
              <a:rPr sz="3950" spc="-105" dirty="0">
                <a:latin typeface="Trebuchet MS"/>
                <a:cs typeface="Trebuchet MS"/>
              </a:rPr>
              <a:t>work </a:t>
            </a:r>
            <a:r>
              <a:rPr sz="3950" spc="50" dirty="0">
                <a:latin typeface="Trebuchet MS"/>
                <a:cs typeface="Trebuchet MS"/>
              </a:rPr>
              <a:t>done </a:t>
            </a:r>
            <a:r>
              <a:rPr sz="3950" spc="-65" dirty="0">
                <a:latin typeface="Trebuchet MS"/>
                <a:cs typeface="Trebuchet MS"/>
              </a:rPr>
              <a:t>by</a:t>
            </a:r>
            <a:r>
              <a:rPr sz="3950" spc="445" dirty="0">
                <a:latin typeface="Trebuchet MS"/>
                <a:cs typeface="Trebuchet MS"/>
              </a:rPr>
              <a:t> </a:t>
            </a:r>
            <a:r>
              <a:rPr sz="3950" spc="-150" dirty="0">
                <a:latin typeface="Trebuchet MS"/>
                <a:cs typeface="Trebuchet MS"/>
              </a:rPr>
              <a:t>her.</a:t>
            </a:r>
            <a:endParaRPr sz="3950">
              <a:latin typeface="Trebuchet MS"/>
              <a:cs typeface="Trebuchet MS"/>
            </a:endParaRPr>
          </a:p>
          <a:p>
            <a:pPr marL="887730" marR="5080" indent="-887730">
              <a:lnSpc>
                <a:spcPts val="5170"/>
              </a:lnSpc>
              <a:spcBef>
                <a:spcPts val="10"/>
              </a:spcBef>
              <a:buFont typeface="Noto Sans"/>
              <a:buChar char="·"/>
              <a:tabLst>
                <a:tab pos="887730" algn="l"/>
                <a:tab pos="888365" algn="l"/>
              </a:tabLst>
            </a:pPr>
            <a:r>
              <a:rPr sz="3950" spc="70" dirty="0">
                <a:latin typeface="Trebuchet MS"/>
                <a:cs typeface="Trebuchet MS"/>
              </a:rPr>
              <a:t>Manasvi </a:t>
            </a:r>
            <a:r>
              <a:rPr sz="3950" spc="105" dirty="0">
                <a:latin typeface="Trebuchet MS"/>
                <a:cs typeface="Trebuchet MS"/>
              </a:rPr>
              <a:t>Gaur </a:t>
            </a:r>
            <a:r>
              <a:rPr sz="3950" spc="95" dirty="0">
                <a:latin typeface="Trebuchet MS"/>
                <a:cs typeface="Trebuchet MS"/>
              </a:rPr>
              <a:t>– </a:t>
            </a:r>
            <a:r>
              <a:rPr sz="3950" spc="-105" dirty="0">
                <a:latin typeface="Trebuchet MS"/>
                <a:cs typeface="Trebuchet MS"/>
              </a:rPr>
              <a:t>work </a:t>
            </a:r>
            <a:r>
              <a:rPr sz="3950" spc="-25" dirty="0">
                <a:latin typeface="Trebuchet MS"/>
                <a:cs typeface="Trebuchet MS"/>
              </a:rPr>
              <a:t>related </a:t>
            </a:r>
            <a:r>
              <a:rPr sz="3950" spc="-65" dirty="0">
                <a:latin typeface="Trebuchet MS"/>
                <a:cs typeface="Trebuchet MS"/>
              </a:rPr>
              <a:t>to </a:t>
            </a:r>
            <a:r>
              <a:rPr sz="3950" spc="50" dirty="0">
                <a:latin typeface="Trebuchet MS"/>
                <a:cs typeface="Trebuchet MS"/>
              </a:rPr>
              <a:t>graphical </a:t>
            </a:r>
            <a:r>
              <a:rPr sz="3950" spc="-55" dirty="0">
                <a:latin typeface="Trebuchet MS"/>
                <a:cs typeface="Trebuchet MS"/>
              </a:rPr>
              <a:t>user </a:t>
            </a:r>
            <a:r>
              <a:rPr sz="3950" spc="-15" dirty="0">
                <a:latin typeface="Trebuchet MS"/>
                <a:cs typeface="Trebuchet MS"/>
              </a:rPr>
              <a:t>interface </a:t>
            </a:r>
            <a:r>
              <a:rPr sz="3950" spc="60" dirty="0">
                <a:latin typeface="Trebuchet MS"/>
                <a:cs typeface="Trebuchet MS"/>
              </a:rPr>
              <a:t>has </a:t>
            </a:r>
            <a:r>
              <a:rPr sz="3950" spc="40" dirty="0">
                <a:latin typeface="Trebuchet MS"/>
                <a:cs typeface="Trebuchet MS"/>
              </a:rPr>
              <a:t>been </a:t>
            </a:r>
            <a:r>
              <a:rPr sz="3950" spc="50" dirty="0">
                <a:latin typeface="Trebuchet MS"/>
                <a:cs typeface="Trebuchet MS"/>
              </a:rPr>
              <a:t>done  </a:t>
            </a:r>
            <a:r>
              <a:rPr sz="3950" spc="-65" dirty="0">
                <a:latin typeface="Trebuchet MS"/>
                <a:cs typeface="Trebuchet MS"/>
              </a:rPr>
              <a:t>by</a:t>
            </a:r>
            <a:r>
              <a:rPr sz="3950" spc="30" dirty="0">
                <a:latin typeface="Trebuchet MS"/>
                <a:cs typeface="Trebuchet MS"/>
              </a:rPr>
              <a:t> </a:t>
            </a:r>
            <a:r>
              <a:rPr sz="3950" spc="-150" dirty="0">
                <a:latin typeface="Trebuchet MS"/>
                <a:cs typeface="Trebuchet MS"/>
              </a:rPr>
              <a:t>her.</a:t>
            </a:r>
            <a:endParaRPr sz="3950">
              <a:latin typeface="Trebuchet MS"/>
              <a:cs typeface="Trebuchet MS"/>
            </a:endParaRPr>
          </a:p>
          <a:p>
            <a:pPr marL="923925" marR="41275" indent="-923925">
              <a:lnSpc>
                <a:spcPts val="5170"/>
              </a:lnSpc>
              <a:spcBef>
                <a:spcPts val="10"/>
              </a:spcBef>
              <a:buFont typeface="Noto Sans"/>
              <a:buChar char="·"/>
              <a:tabLst>
                <a:tab pos="923925" algn="l"/>
                <a:tab pos="924560" algn="l"/>
              </a:tabLst>
            </a:pPr>
            <a:r>
              <a:rPr sz="3950" spc="10" dirty="0">
                <a:latin typeface="Trebuchet MS"/>
                <a:cs typeface="Trebuchet MS"/>
              </a:rPr>
              <a:t>Shivam </a:t>
            </a:r>
            <a:r>
              <a:rPr sz="3950" spc="-125" dirty="0">
                <a:latin typeface="Trebuchet MS"/>
                <a:cs typeface="Trebuchet MS"/>
              </a:rPr>
              <a:t>Kumar </a:t>
            </a:r>
            <a:r>
              <a:rPr sz="3950" spc="-15" dirty="0">
                <a:latin typeface="Trebuchet MS"/>
                <a:cs typeface="Trebuchet MS"/>
              </a:rPr>
              <a:t>Pathak </a:t>
            </a:r>
            <a:r>
              <a:rPr sz="3950" spc="175" dirty="0">
                <a:latin typeface="Trebuchet MS"/>
                <a:cs typeface="Trebuchet MS"/>
              </a:rPr>
              <a:t>- </a:t>
            </a:r>
            <a:r>
              <a:rPr sz="3950" spc="-85" dirty="0">
                <a:latin typeface="Trebuchet MS"/>
                <a:cs typeface="Trebuchet MS"/>
              </a:rPr>
              <a:t>all the </a:t>
            </a:r>
            <a:r>
              <a:rPr sz="3950" spc="60" dirty="0">
                <a:latin typeface="Trebuchet MS"/>
                <a:cs typeface="Trebuchet MS"/>
              </a:rPr>
              <a:t>designing </a:t>
            </a:r>
            <a:r>
              <a:rPr sz="3950" spc="-105" dirty="0">
                <a:latin typeface="Trebuchet MS"/>
                <a:cs typeface="Trebuchet MS"/>
              </a:rPr>
              <a:t>work </a:t>
            </a:r>
            <a:r>
              <a:rPr sz="3950" spc="85" dirty="0">
                <a:latin typeface="Trebuchet MS"/>
                <a:cs typeface="Trebuchet MS"/>
              </a:rPr>
              <a:t>and </a:t>
            </a:r>
            <a:r>
              <a:rPr sz="3950" spc="-60" dirty="0">
                <a:latin typeface="Trebuchet MS"/>
                <a:cs typeface="Trebuchet MS"/>
              </a:rPr>
              <a:t>layout </a:t>
            </a:r>
            <a:r>
              <a:rPr sz="3950" spc="10" dirty="0">
                <a:latin typeface="Trebuchet MS"/>
                <a:cs typeface="Trebuchet MS"/>
              </a:rPr>
              <a:t>of </a:t>
            </a:r>
            <a:r>
              <a:rPr sz="3950" spc="-85" dirty="0">
                <a:latin typeface="Trebuchet MS"/>
                <a:cs typeface="Trebuchet MS"/>
              </a:rPr>
              <a:t>the </a:t>
            </a:r>
            <a:r>
              <a:rPr sz="3950" spc="-60" dirty="0">
                <a:latin typeface="Trebuchet MS"/>
                <a:cs typeface="Trebuchet MS"/>
              </a:rPr>
              <a:t>project  </a:t>
            </a:r>
            <a:r>
              <a:rPr sz="3950" spc="60" dirty="0">
                <a:latin typeface="Trebuchet MS"/>
                <a:cs typeface="Trebuchet MS"/>
              </a:rPr>
              <a:t>has </a:t>
            </a:r>
            <a:r>
              <a:rPr sz="3950" spc="40" dirty="0">
                <a:latin typeface="Trebuchet MS"/>
                <a:cs typeface="Trebuchet MS"/>
              </a:rPr>
              <a:t>been </a:t>
            </a:r>
            <a:r>
              <a:rPr sz="3950" spc="5" dirty="0">
                <a:latin typeface="Trebuchet MS"/>
                <a:cs typeface="Trebuchet MS"/>
              </a:rPr>
              <a:t>drawn </a:t>
            </a:r>
            <a:r>
              <a:rPr sz="3950" spc="-65" dirty="0">
                <a:latin typeface="Trebuchet MS"/>
                <a:cs typeface="Trebuchet MS"/>
              </a:rPr>
              <a:t>by</a:t>
            </a:r>
            <a:r>
              <a:rPr sz="3950" spc="25" dirty="0">
                <a:latin typeface="Trebuchet MS"/>
                <a:cs typeface="Trebuchet MS"/>
              </a:rPr>
              <a:t> </a:t>
            </a:r>
            <a:r>
              <a:rPr sz="3950" spc="-195" dirty="0">
                <a:latin typeface="Trebuchet MS"/>
                <a:cs typeface="Trebuchet MS"/>
              </a:rPr>
              <a:t>him.</a:t>
            </a:r>
            <a:endParaRPr sz="3950">
              <a:latin typeface="Trebuchet MS"/>
              <a:cs typeface="Trebuchet MS"/>
            </a:endParaRPr>
          </a:p>
          <a:p>
            <a:pPr marL="982344" marR="99695" lvl="1" indent="-982344">
              <a:lnSpc>
                <a:spcPts val="5170"/>
              </a:lnSpc>
              <a:spcBef>
                <a:spcPts val="5"/>
              </a:spcBef>
              <a:buFont typeface="Noto Sans"/>
              <a:buChar char="·"/>
              <a:tabLst>
                <a:tab pos="982344" algn="l"/>
                <a:tab pos="983615" algn="l"/>
              </a:tabLst>
            </a:pPr>
            <a:r>
              <a:rPr sz="3950" spc="-160" dirty="0">
                <a:latin typeface="Trebuchet MS"/>
                <a:cs typeface="Trebuchet MS"/>
              </a:rPr>
              <a:t>Nikhil </a:t>
            </a:r>
            <a:r>
              <a:rPr sz="3950" spc="-60" dirty="0">
                <a:latin typeface="Trebuchet MS"/>
                <a:cs typeface="Trebuchet MS"/>
              </a:rPr>
              <a:t>Kumar- </a:t>
            </a:r>
            <a:r>
              <a:rPr sz="3950" spc="50" dirty="0">
                <a:latin typeface="Trebuchet MS"/>
                <a:cs typeface="Trebuchet MS"/>
              </a:rPr>
              <a:t>logic </a:t>
            </a:r>
            <a:r>
              <a:rPr sz="3950" spc="-10" dirty="0">
                <a:latin typeface="Trebuchet MS"/>
                <a:cs typeface="Trebuchet MS"/>
              </a:rPr>
              <a:t>building </a:t>
            </a:r>
            <a:r>
              <a:rPr sz="3950" spc="125" dirty="0">
                <a:latin typeface="Trebuchet MS"/>
                <a:cs typeface="Trebuchet MS"/>
              </a:rPr>
              <a:t>as </a:t>
            </a:r>
            <a:r>
              <a:rPr sz="3950" spc="-105" dirty="0">
                <a:latin typeface="Trebuchet MS"/>
                <a:cs typeface="Trebuchet MS"/>
              </a:rPr>
              <a:t>well </a:t>
            </a:r>
            <a:r>
              <a:rPr sz="3950" spc="125" dirty="0">
                <a:latin typeface="Trebuchet MS"/>
                <a:cs typeface="Trebuchet MS"/>
              </a:rPr>
              <a:t>as </a:t>
            </a:r>
            <a:r>
              <a:rPr sz="3950" spc="-105" dirty="0">
                <a:latin typeface="Trebuchet MS"/>
                <a:cs typeface="Trebuchet MS"/>
              </a:rPr>
              <a:t>major </a:t>
            </a:r>
            <a:r>
              <a:rPr sz="3950" spc="-45" dirty="0">
                <a:latin typeface="Trebuchet MS"/>
                <a:cs typeface="Trebuchet MS"/>
              </a:rPr>
              <a:t>portion </a:t>
            </a:r>
            <a:r>
              <a:rPr sz="3950" spc="10" dirty="0">
                <a:latin typeface="Trebuchet MS"/>
                <a:cs typeface="Trebuchet MS"/>
              </a:rPr>
              <a:t>of </a:t>
            </a:r>
            <a:r>
              <a:rPr sz="3950" spc="-85" dirty="0">
                <a:latin typeface="Trebuchet MS"/>
                <a:cs typeface="Trebuchet MS"/>
              </a:rPr>
              <a:t>the </a:t>
            </a:r>
            <a:r>
              <a:rPr sz="3950" spc="90" dirty="0">
                <a:latin typeface="Trebuchet MS"/>
                <a:cs typeface="Trebuchet MS"/>
              </a:rPr>
              <a:t>coding </a:t>
            </a:r>
            <a:r>
              <a:rPr sz="3950" spc="-25" dirty="0">
                <a:latin typeface="Trebuchet MS"/>
                <a:cs typeface="Trebuchet MS"/>
              </a:rPr>
              <a:t>part  </a:t>
            </a:r>
            <a:r>
              <a:rPr sz="3950" spc="-145" dirty="0">
                <a:latin typeface="Trebuchet MS"/>
                <a:cs typeface="Trebuchet MS"/>
              </a:rPr>
              <a:t>in </a:t>
            </a:r>
            <a:r>
              <a:rPr sz="3950" spc="-55" dirty="0">
                <a:latin typeface="Trebuchet MS"/>
                <a:cs typeface="Trebuchet MS"/>
              </a:rPr>
              <a:t>python </a:t>
            </a:r>
            <a:r>
              <a:rPr sz="3950" spc="114" dirty="0">
                <a:latin typeface="Trebuchet MS"/>
                <a:cs typeface="Trebuchet MS"/>
              </a:rPr>
              <a:t>language </a:t>
            </a:r>
            <a:r>
              <a:rPr sz="3950" spc="60" dirty="0">
                <a:latin typeface="Trebuchet MS"/>
                <a:cs typeface="Trebuchet MS"/>
              </a:rPr>
              <a:t>has </a:t>
            </a:r>
            <a:r>
              <a:rPr sz="3950" spc="40" dirty="0">
                <a:latin typeface="Trebuchet MS"/>
                <a:cs typeface="Trebuchet MS"/>
              </a:rPr>
              <a:t>been </a:t>
            </a:r>
            <a:r>
              <a:rPr sz="3950" spc="50" dirty="0">
                <a:latin typeface="Trebuchet MS"/>
                <a:cs typeface="Trebuchet MS"/>
              </a:rPr>
              <a:t>done </a:t>
            </a:r>
            <a:r>
              <a:rPr sz="3950" spc="-65" dirty="0">
                <a:latin typeface="Trebuchet MS"/>
                <a:cs typeface="Trebuchet MS"/>
              </a:rPr>
              <a:t>by </a:t>
            </a:r>
            <a:r>
              <a:rPr sz="3950" spc="-155" dirty="0">
                <a:latin typeface="Trebuchet MS"/>
                <a:cs typeface="Trebuchet MS"/>
              </a:rPr>
              <a:t>him </a:t>
            </a:r>
            <a:r>
              <a:rPr sz="3950" spc="125" dirty="0">
                <a:latin typeface="Trebuchet MS"/>
                <a:cs typeface="Trebuchet MS"/>
              </a:rPr>
              <a:t>as</a:t>
            </a:r>
            <a:r>
              <a:rPr sz="3950" spc="470" dirty="0">
                <a:latin typeface="Trebuchet MS"/>
                <a:cs typeface="Trebuchet MS"/>
              </a:rPr>
              <a:t> </a:t>
            </a:r>
            <a:r>
              <a:rPr sz="3950" spc="-150" dirty="0">
                <a:latin typeface="Trebuchet MS"/>
                <a:cs typeface="Trebuchet MS"/>
              </a:rPr>
              <a:t>well.</a:t>
            </a:r>
            <a:endParaRPr sz="3950">
              <a:latin typeface="Trebuchet MS"/>
              <a:cs typeface="Trebuchet MS"/>
            </a:endParaRPr>
          </a:p>
          <a:p>
            <a:pPr marL="527685" marR="485140" lvl="2" indent="-34925">
              <a:lnSpc>
                <a:spcPts val="5170"/>
              </a:lnSpc>
              <a:spcBef>
                <a:spcPts val="10"/>
              </a:spcBef>
              <a:buFont typeface="Noto Sans"/>
              <a:buChar char="·"/>
              <a:tabLst>
                <a:tab pos="1368425" algn="l"/>
                <a:tab pos="1369060" algn="l"/>
              </a:tabLst>
            </a:pPr>
            <a:r>
              <a:rPr sz="3950" spc="25" dirty="0">
                <a:latin typeface="Trebuchet MS"/>
                <a:cs typeface="Trebuchet MS"/>
              </a:rPr>
              <a:t>Ratan </a:t>
            </a:r>
            <a:r>
              <a:rPr sz="3950" spc="-30" dirty="0">
                <a:latin typeface="Trebuchet MS"/>
                <a:cs typeface="Trebuchet MS"/>
              </a:rPr>
              <a:t>Priyanshu- </a:t>
            </a:r>
            <a:r>
              <a:rPr sz="3950" spc="-105" dirty="0">
                <a:latin typeface="Trebuchet MS"/>
                <a:cs typeface="Trebuchet MS"/>
              </a:rPr>
              <a:t>work </a:t>
            </a:r>
            <a:r>
              <a:rPr sz="3950" spc="-25" dirty="0">
                <a:latin typeface="Trebuchet MS"/>
                <a:cs typeface="Trebuchet MS"/>
              </a:rPr>
              <a:t>related </a:t>
            </a:r>
            <a:r>
              <a:rPr sz="3950" spc="-65" dirty="0">
                <a:latin typeface="Trebuchet MS"/>
                <a:cs typeface="Trebuchet MS"/>
              </a:rPr>
              <a:t>to </a:t>
            </a:r>
            <a:r>
              <a:rPr sz="3950" spc="50" dirty="0">
                <a:latin typeface="Trebuchet MS"/>
                <a:cs typeface="Trebuchet MS"/>
              </a:rPr>
              <a:t>graphical </a:t>
            </a:r>
            <a:r>
              <a:rPr sz="3950" spc="-55" dirty="0">
                <a:latin typeface="Trebuchet MS"/>
                <a:cs typeface="Trebuchet MS"/>
              </a:rPr>
              <a:t>user </a:t>
            </a:r>
            <a:r>
              <a:rPr sz="3950" spc="-15" dirty="0">
                <a:latin typeface="Trebuchet MS"/>
                <a:cs typeface="Trebuchet MS"/>
              </a:rPr>
              <a:t>interface </a:t>
            </a:r>
            <a:r>
              <a:rPr sz="3950" spc="60" dirty="0">
                <a:latin typeface="Trebuchet MS"/>
                <a:cs typeface="Trebuchet MS"/>
              </a:rPr>
              <a:t>has </a:t>
            </a:r>
            <a:r>
              <a:rPr sz="3950" spc="40" dirty="0">
                <a:latin typeface="Trebuchet MS"/>
                <a:cs typeface="Trebuchet MS"/>
              </a:rPr>
              <a:t>been  </a:t>
            </a:r>
            <a:r>
              <a:rPr sz="3950" spc="50" dirty="0">
                <a:latin typeface="Trebuchet MS"/>
                <a:cs typeface="Trebuchet MS"/>
              </a:rPr>
              <a:t>done </a:t>
            </a:r>
            <a:r>
              <a:rPr sz="3950" spc="-65" dirty="0">
                <a:latin typeface="Trebuchet MS"/>
                <a:cs typeface="Trebuchet MS"/>
              </a:rPr>
              <a:t>by </a:t>
            </a:r>
            <a:r>
              <a:rPr sz="3950" spc="-155" dirty="0">
                <a:latin typeface="Trebuchet MS"/>
                <a:cs typeface="Trebuchet MS"/>
              </a:rPr>
              <a:t>him </a:t>
            </a:r>
            <a:r>
              <a:rPr sz="3950" dirty="0">
                <a:latin typeface="Trebuchet MS"/>
                <a:cs typeface="Trebuchet MS"/>
              </a:rPr>
              <a:t>too </a:t>
            </a:r>
            <a:r>
              <a:rPr sz="3950" spc="85" dirty="0">
                <a:latin typeface="Trebuchet MS"/>
                <a:cs typeface="Trebuchet MS"/>
              </a:rPr>
              <a:t>and </a:t>
            </a:r>
            <a:r>
              <a:rPr sz="3950" spc="-30" dirty="0">
                <a:latin typeface="Trebuchet MS"/>
                <a:cs typeface="Trebuchet MS"/>
              </a:rPr>
              <a:t>he </a:t>
            </a:r>
            <a:r>
              <a:rPr sz="3950" spc="40" dirty="0">
                <a:latin typeface="Trebuchet MS"/>
                <a:cs typeface="Trebuchet MS"/>
              </a:rPr>
              <a:t>also </a:t>
            </a:r>
            <a:r>
              <a:rPr sz="3950" spc="130" dirty="0">
                <a:latin typeface="Trebuchet MS"/>
                <a:cs typeface="Trebuchet MS"/>
              </a:rPr>
              <a:t>added </a:t>
            </a:r>
            <a:r>
              <a:rPr sz="3950" spc="-55" dirty="0">
                <a:latin typeface="Trebuchet MS"/>
                <a:cs typeface="Trebuchet MS"/>
              </a:rPr>
              <a:t>different </a:t>
            </a:r>
            <a:r>
              <a:rPr sz="3950" spc="-100" dirty="0">
                <a:latin typeface="Trebuchet MS"/>
                <a:cs typeface="Trebuchet MS"/>
              </a:rPr>
              <a:t>kind </a:t>
            </a:r>
            <a:r>
              <a:rPr sz="3950" spc="10" dirty="0">
                <a:latin typeface="Trebuchet MS"/>
                <a:cs typeface="Trebuchet MS"/>
              </a:rPr>
              <a:t>of </a:t>
            </a:r>
            <a:r>
              <a:rPr sz="3950" spc="-45" dirty="0">
                <a:latin typeface="Trebuchet MS"/>
                <a:cs typeface="Trebuchet MS"/>
              </a:rPr>
              <a:t>music </a:t>
            </a:r>
            <a:r>
              <a:rPr sz="3950" spc="-65" dirty="0">
                <a:latin typeface="Trebuchet MS"/>
                <a:cs typeface="Trebuchet MS"/>
              </a:rPr>
              <a:t>to</a:t>
            </a:r>
            <a:r>
              <a:rPr sz="3950" spc="680" dirty="0">
                <a:latin typeface="Trebuchet MS"/>
                <a:cs typeface="Trebuchet MS"/>
              </a:rPr>
              <a:t> </a:t>
            </a:r>
            <a:r>
              <a:rPr sz="3950" spc="-55" dirty="0">
                <a:latin typeface="Trebuchet MS"/>
                <a:cs typeface="Trebuchet MS"/>
              </a:rPr>
              <a:t>different</a:t>
            </a:r>
            <a:endParaRPr sz="3950">
              <a:latin typeface="Trebuchet MS"/>
              <a:cs typeface="Trebuchet MS"/>
            </a:endParaRPr>
          </a:p>
          <a:p>
            <a:pPr marL="7583805">
              <a:lnSpc>
                <a:spcPct val="100000"/>
              </a:lnSpc>
              <a:spcBef>
                <a:spcPts val="195"/>
              </a:spcBef>
            </a:pPr>
            <a:r>
              <a:rPr sz="3950" spc="-70" dirty="0">
                <a:latin typeface="Trebuchet MS"/>
                <a:cs typeface="Trebuchet MS"/>
              </a:rPr>
              <a:t>buttons.</a:t>
            </a:r>
            <a:endParaRPr sz="3950">
              <a:latin typeface="Trebuchet MS"/>
              <a:cs typeface="Trebuchet M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793151" y="2306832"/>
            <a:ext cx="13856335" cy="6841490"/>
          </a:xfrm>
          <a:prstGeom prst="rect">
            <a:avLst/>
          </a:prstGeom>
        </p:spPr>
        <p:txBody>
          <a:bodyPr vert="horz" wrap="square" lIns="0" tIns="12065" rIns="0" bIns="0" rtlCol="0">
            <a:spAutoFit/>
          </a:bodyPr>
          <a:lstStyle/>
          <a:p>
            <a:pPr marL="266700" marR="258445" algn="ctr">
              <a:lnSpc>
                <a:spcPct val="115300"/>
              </a:lnSpc>
              <a:spcBef>
                <a:spcPts val="95"/>
              </a:spcBef>
            </a:pPr>
            <a:r>
              <a:rPr sz="4850" spc="60" dirty="0">
                <a:latin typeface="Verdana"/>
                <a:cs typeface="Verdana"/>
              </a:rPr>
              <a:t>Word </a:t>
            </a:r>
            <a:r>
              <a:rPr sz="4850" spc="-130" dirty="0">
                <a:latin typeface="Verdana"/>
                <a:cs typeface="Verdana"/>
              </a:rPr>
              <a:t>Jumble </a:t>
            </a:r>
            <a:r>
              <a:rPr sz="4850" spc="-15" dirty="0">
                <a:latin typeface="Verdana"/>
                <a:cs typeface="Verdana"/>
              </a:rPr>
              <a:t>is </a:t>
            </a:r>
            <a:r>
              <a:rPr sz="4850" spc="-185" dirty="0">
                <a:latin typeface="Verdana"/>
                <a:cs typeface="Verdana"/>
              </a:rPr>
              <a:t>one </a:t>
            </a:r>
            <a:r>
              <a:rPr sz="4850" spc="-65" dirty="0">
                <a:latin typeface="Verdana"/>
                <a:cs typeface="Verdana"/>
              </a:rPr>
              <a:t>of </a:t>
            </a:r>
            <a:r>
              <a:rPr sz="4850" spc="-135" dirty="0">
                <a:latin typeface="Verdana"/>
                <a:cs typeface="Verdana"/>
              </a:rPr>
              <a:t>the </a:t>
            </a:r>
            <a:r>
              <a:rPr sz="4850" spc="-145" dirty="0">
                <a:latin typeface="Verdana"/>
                <a:cs typeface="Verdana"/>
              </a:rPr>
              <a:t>most </a:t>
            </a:r>
            <a:r>
              <a:rPr sz="4850" spc="15" dirty="0">
                <a:latin typeface="Verdana"/>
                <a:cs typeface="Verdana"/>
              </a:rPr>
              <a:t>popular</a:t>
            </a:r>
            <a:r>
              <a:rPr sz="4850" spc="-615" dirty="0">
                <a:latin typeface="Verdana"/>
                <a:cs typeface="Verdana"/>
              </a:rPr>
              <a:t> </a:t>
            </a:r>
            <a:r>
              <a:rPr sz="4850" spc="-130" dirty="0">
                <a:latin typeface="Verdana"/>
                <a:cs typeface="Verdana"/>
              </a:rPr>
              <a:t>and  </a:t>
            </a:r>
            <a:r>
              <a:rPr sz="4850" spc="15" dirty="0">
                <a:latin typeface="Verdana"/>
                <a:cs typeface="Verdana"/>
              </a:rPr>
              <a:t>challenging </a:t>
            </a:r>
            <a:r>
              <a:rPr sz="4850" spc="-275" dirty="0">
                <a:latin typeface="Verdana"/>
                <a:cs typeface="Verdana"/>
              </a:rPr>
              <a:t>games </a:t>
            </a:r>
            <a:r>
              <a:rPr sz="4850" spc="-60" dirty="0">
                <a:latin typeface="Verdana"/>
                <a:cs typeface="Verdana"/>
              </a:rPr>
              <a:t>that </a:t>
            </a:r>
            <a:r>
              <a:rPr sz="4850" spc="254" dirty="0">
                <a:latin typeface="Verdana"/>
                <a:cs typeface="Verdana"/>
              </a:rPr>
              <a:t>will </a:t>
            </a:r>
            <a:r>
              <a:rPr sz="4850" spc="-165" dirty="0">
                <a:latin typeface="Verdana"/>
                <a:cs typeface="Verdana"/>
              </a:rPr>
              <a:t>test, </a:t>
            </a:r>
            <a:r>
              <a:rPr sz="4850" spc="-60" dirty="0">
                <a:latin typeface="Verdana"/>
                <a:cs typeface="Verdana"/>
              </a:rPr>
              <a:t>not</a:t>
            </a:r>
            <a:r>
              <a:rPr sz="4850" spc="-680" dirty="0">
                <a:latin typeface="Verdana"/>
                <a:cs typeface="Verdana"/>
              </a:rPr>
              <a:t> </a:t>
            </a:r>
            <a:r>
              <a:rPr sz="4850" spc="50" dirty="0">
                <a:latin typeface="Verdana"/>
                <a:cs typeface="Verdana"/>
              </a:rPr>
              <a:t>only</a:t>
            </a:r>
            <a:endParaRPr sz="4850">
              <a:latin typeface="Verdana"/>
              <a:cs typeface="Verdana"/>
            </a:endParaRPr>
          </a:p>
          <a:p>
            <a:pPr algn="ctr">
              <a:lnSpc>
                <a:spcPct val="100000"/>
              </a:lnSpc>
              <a:spcBef>
                <a:spcPts val="890"/>
              </a:spcBef>
            </a:pPr>
            <a:r>
              <a:rPr sz="4850" spc="-30" dirty="0">
                <a:latin typeface="Verdana"/>
                <a:cs typeface="Verdana"/>
              </a:rPr>
              <a:t>your </a:t>
            </a:r>
            <a:r>
              <a:rPr sz="4850" spc="-50" dirty="0">
                <a:latin typeface="Verdana"/>
                <a:cs typeface="Verdana"/>
              </a:rPr>
              <a:t>vocabulary, </a:t>
            </a:r>
            <a:r>
              <a:rPr sz="4850" spc="-114" dirty="0">
                <a:latin typeface="Verdana"/>
                <a:cs typeface="Verdana"/>
              </a:rPr>
              <a:t>but </a:t>
            </a:r>
            <a:r>
              <a:rPr sz="4850" spc="-80" dirty="0">
                <a:latin typeface="Verdana"/>
                <a:cs typeface="Verdana"/>
              </a:rPr>
              <a:t>also </a:t>
            </a:r>
            <a:r>
              <a:rPr sz="4850" spc="-30" dirty="0">
                <a:latin typeface="Verdana"/>
                <a:cs typeface="Verdana"/>
              </a:rPr>
              <a:t>your </a:t>
            </a:r>
            <a:r>
              <a:rPr sz="4850" spc="50" dirty="0">
                <a:latin typeface="Verdana"/>
                <a:cs typeface="Verdana"/>
              </a:rPr>
              <a:t>spelling</a:t>
            </a:r>
            <a:r>
              <a:rPr sz="4850" spc="-645" dirty="0">
                <a:latin typeface="Verdana"/>
                <a:cs typeface="Verdana"/>
              </a:rPr>
              <a:t> </a:t>
            </a:r>
            <a:r>
              <a:rPr sz="4850" spc="50" dirty="0">
                <a:latin typeface="Verdana"/>
                <a:cs typeface="Verdana"/>
              </a:rPr>
              <a:t>skills.</a:t>
            </a:r>
            <a:endParaRPr sz="4850">
              <a:latin typeface="Verdana"/>
              <a:cs typeface="Verdana"/>
            </a:endParaRPr>
          </a:p>
          <a:p>
            <a:pPr algn="ctr">
              <a:lnSpc>
                <a:spcPct val="100000"/>
              </a:lnSpc>
              <a:spcBef>
                <a:spcPts val="890"/>
              </a:spcBef>
            </a:pPr>
            <a:r>
              <a:rPr sz="4850" spc="305" dirty="0">
                <a:latin typeface="Verdana"/>
                <a:cs typeface="Verdana"/>
              </a:rPr>
              <a:t>All </a:t>
            </a:r>
            <a:r>
              <a:rPr sz="4850" spc="-125" dirty="0">
                <a:latin typeface="Verdana"/>
                <a:cs typeface="Verdana"/>
              </a:rPr>
              <a:t>you </a:t>
            </a:r>
            <a:r>
              <a:rPr sz="4850" spc="-180" dirty="0">
                <a:latin typeface="Verdana"/>
                <a:cs typeface="Verdana"/>
              </a:rPr>
              <a:t>have </a:t>
            </a:r>
            <a:r>
              <a:rPr sz="4850" spc="-140" dirty="0">
                <a:latin typeface="Verdana"/>
                <a:cs typeface="Verdana"/>
              </a:rPr>
              <a:t>to </a:t>
            </a:r>
            <a:r>
              <a:rPr sz="4850" spc="-180" dirty="0">
                <a:latin typeface="Verdana"/>
                <a:cs typeface="Verdana"/>
              </a:rPr>
              <a:t>do </a:t>
            </a:r>
            <a:r>
              <a:rPr sz="4850" spc="-15" dirty="0">
                <a:latin typeface="Verdana"/>
                <a:cs typeface="Verdana"/>
              </a:rPr>
              <a:t>is </a:t>
            </a:r>
            <a:r>
              <a:rPr sz="4850" spc="-80" dirty="0">
                <a:latin typeface="Verdana"/>
                <a:cs typeface="Verdana"/>
              </a:rPr>
              <a:t>rearrange </a:t>
            </a:r>
            <a:r>
              <a:rPr sz="4850" spc="-495" dirty="0">
                <a:latin typeface="Verdana"/>
                <a:cs typeface="Verdana"/>
              </a:rPr>
              <a:t>a </a:t>
            </a:r>
            <a:r>
              <a:rPr sz="4850" spc="-75" dirty="0">
                <a:latin typeface="Verdana"/>
                <a:cs typeface="Verdana"/>
              </a:rPr>
              <a:t>group</a:t>
            </a:r>
            <a:r>
              <a:rPr sz="4850" spc="-495" dirty="0">
                <a:latin typeface="Verdana"/>
                <a:cs typeface="Verdana"/>
              </a:rPr>
              <a:t> </a:t>
            </a:r>
            <a:r>
              <a:rPr sz="4850" spc="-65" dirty="0">
                <a:latin typeface="Verdana"/>
                <a:cs typeface="Verdana"/>
              </a:rPr>
              <a:t>of</a:t>
            </a:r>
            <a:endParaRPr sz="4850">
              <a:latin typeface="Verdana"/>
              <a:cs typeface="Verdana"/>
            </a:endParaRPr>
          </a:p>
          <a:p>
            <a:pPr marL="235585" marR="227329" algn="ctr">
              <a:lnSpc>
                <a:spcPts val="6709"/>
              </a:lnSpc>
              <a:spcBef>
                <a:spcPts val="370"/>
              </a:spcBef>
            </a:pPr>
            <a:r>
              <a:rPr sz="4850" spc="-35" dirty="0">
                <a:latin typeface="Verdana"/>
                <a:cs typeface="Verdana"/>
              </a:rPr>
              <a:t>letters </a:t>
            </a:r>
            <a:r>
              <a:rPr sz="4850" spc="-60" dirty="0">
                <a:latin typeface="Verdana"/>
                <a:cs typeface="Verdana"/>
              </a:rPr>
              <a:t>that </a:t>
            </a:r>
            <a:r>
              <a:rPr sz="4850" spc="-185" dirty="0">
                <a:latin typeface="Verdana"/>
                <a:cs typeface="Verdana"/>
              </a:rPr>
              <a:t>are </a:t>
            </a:r>
            <a:r>
              <a:rPr sz="4850" spc="125" dirty="0">
                <a:latin typeface="Verdana"/>
                <a:cs typeface="Verdana"/>
              </a:rPr>
              <a:t>in </a:t>
            </a:r>
            <a:r>
              <a:rPr sz="4850" spc="-80" dirty="0">
                <a:latin typeface="Verdana"/>
                <a:cs typeface="Verdana"/>
              </a:rPr>
              <a:t>complete </a:t>
            </a:r>
            <a:r>
              <a:rPr sz="4850" spc="10" dirty="0">
                <a:latin typeface="Verdana"/>
                <a:cs typeface="Verdana"/>
              </a:rPr>
              <a:t>disorder </a:t>
            </a:r>
            <a:r>
              <a:rPr sz="4850" spc="-140" dirty="0">
                <a:latin typeface="Verdana"/>
                <a:cs typeface="Verdana"/>
              </a:rPr>
              <a:t>to</a:t>
            </a:r>
            <a:r>
              <a:rPr sz="4850" spc="-865" dirty="0">
                <a:latin typeface="Verdana"/>
                <a:cs typeface="Verdana"/>
              </a:rPr>
              <a:t> </a:t>
            </a:r>
            <a:r>
              <a:rPr sz="4850" dirty="0">
                <a:latin typeface="Verdana"/>
                <a:cs typeface="Verdana"/>
              </a:rPr>
              <a:t>form  </a:t>
            </a:r>
            <a:r>
              <a:rPr sz="4850" spc="-135" dirty="0">
                <a:latin typeface="Verdana"/>
                <a:cs typeface="Verdana"/>
              </a:rPr>
              <a:t>the </a:t>
            </a:r>
            <a:r>
              <a:rPr sz="4850" spc="-30" dirty="0">
                <a:latin typeface="Verdana"/>
                <a:cs typeface="Verdana"/>
              </a:rPr>
              <a:t>correct </a:t>
            </a:r>
            <a:r>
              <a:rPr sz="4850" spc="-55" dirty="0">
                <a:latin typeface="Verdana"/>
                <a:cs typeface="Verdana"/>
              </a:rPr>
              <a:t>word, </a:t>
            </a:r>
            <a:r>
              <a:rPr sz="4850" spc="-60" dirty="0">
                <a:latin typeface="Verdana"/>
                <a:cs typeface="Verdana"/>
              </a:rPr>
              <a:t>or </a:t>
            </a:r>
            <a:r>
              <a:rPr sz="4850" spc="-225" dirty="0">
                <a:latin typeface="Verdana"/>
                <a:cs typeface="Verdana"/>
              </a:rPr>
              <a:t>set </a:t>
            </a:r>
            <a:r>
              <a:rPr sz="4850" spc="-65" dirty="0">
                <a:latin typeface="Verdana"/>
                <a:cs typeface="Verdana"/>
              </a:rPr>
              <a:t>of </a:t>
            </a:r>
            <a:r>
              <a:rPr sz="4850" spc="-90" dirty="0">
                <a:latin typeface="Verdana"/>
                <a:cs typeface="Verdana"/>
              </a:rPr>
              <a:t>words. </a:t>
            </a:r>
            <a:r>
              <a:rPr sz="4850" spc="-80" dirty="0">
                <a:latin typeface="Verdana"/>
                <a:cs typeface="Verdana"/>
              </a:rPr>
              <a:t>Dust</a:t>
            </a:r>
            <a:r>
              <a:rPr sz="4850" spc="-595" dirty="0">
                <a:latin typeface="Verdana"/>
                <a:cs typeface="Verdana"/>
              </a:rPr>
              <a:t> </a:t>
            </a:r>
            <a:r>
              <a:rPr sz="4850" spc="40" dirty="0">
                <a:latin typeface="Verdana"/>
                <a:cs typeface="Verdana"/>
              </a:rPr>
              <a:t>off</a:t>
            </a:r>
            <a:endParaRPr sz="4850">
              <a:latin typeface="Verdana"/>
              <a:cs typeface="Verdana"/>
            </a:endParaRPr>
          </a:p>
          <a:p>
            <a:pPr algn="ctr">
              <a:lnSpc>
                <a:spcPct val="100000"/>
              </a:lnSpc>
              <a:spcBef>
                <a:spcPts val="515"/>
              </a:spcBef>
            </a:pPr>
            <a:r>
              <a:rPr sz="4850" spc="-30" dirty="0">
                <a:latin typeface="Verdana"/>
                <a:cs typeface="Verdana"/>
              </a:rPr>
              <a:t>your </a:t>
            </a:r>
            <a:r>
              <a:rPr sz="4850" spc="70" dirty="0">
                <a:latin typeface="Verdana"/>
                <a:cs typeface="Verdana"/>
              </a:rPr>
              <a:t>dictionary </a:t>
            </a:r>
            <a:r>
              <a:rPr sz="4850" spc="-130" dirty="0">
                <a:latin typeface="Verdana"/>
                <a:cs typeface="Verdana"/>
              </a:rPr>
              <a:t>and </a:t>
            </a:r>
            <a:r>
              <a:rPr sz="4850" spc="-100" dirty="0">
                <a:latin typeface="Verdana"/>
                <a:cs typeface="Verdana"/>
              </a:rPr>
              <a:t>thesaurus, </a:t>
            </a:r>
            <a:r>
              <a:rPr sz="4850" spc="-165" dirty="0">
                <a:latin typeface="Verdana"/>
                <a:cs typeface="Verdana"/>
              </a:rPr>
              <a:t>take </a:t>
            </a:r>
            <a:r>
              <a:rPr sz="4850" spc="-145" dirty="0">
                <a:latin typeface="Verdana"/>
                <a:cs typeface="Verdana"/>
              </a:rPr>
              <a:t>up</a:t>
            </a:r>
            <a:r>
              <a:rPr sz="4850" spc="-610" dirty="0">
                <a:latin typeface="Verdana"/>
                <a:cs typeface="Verdana"/>
              </a:rPr>
              <a:t> </a:t>
            </a:r>
            <a:r>
              <a:rPr sz="4850" spc="-135" dirty="0">
                <a:latin typeface="Verdana"/>
                <a:cs typeface="Verdana"/>
              </a:rPr>
              <a:t>the</a:t>
            </a:r>
            <a:endParaRPr sz="4850">
              <a:latin typeface="Verdana"/>
              <a:cs typeface="Verdana"/>
            </a:endParaRPr>
          </a:p>
          <a:p>
            <a:pPr marL="635" algn="ctr">
              <a:lnSpc>
                <a:spcPct val="100000"/>
              </a:lnSpc>
              <a:spcBef>
                <a:spcPts val="890"/>
              </a:spcBef>
            </a:pPr>
            <a:r>
              <a:rPr sz="4850" spc="-75" dirty="0">
                <a:latin typeface="Verdana"/>
                <a:cs typeface="Verdana"/>
              </a:rPr>
              <a:t>challenge.</a:t>
            </a:r>
            <a:endParaRPr sz="4850">
              <a:latin typeface="Verdana"/>
              <a:cs typeface="Verdana"/>
            </a:endParaRPr>
          </a:p>
        </p:txBody>
      </p:sp>
      <p:sp>
        <p:nvSpPr>
          <p:cNvPr id="6" name="object 6"/>
          <p:cNvSpPr txBox="1">
            <a:spLocks noGrp="1"/>
          </p:cNvSpPr>
          <p:nvPr>
            <p:ph type="title"/>
          </p:nvPr>
        </p:nvSpPr>
        <p:spPr>
          <a:xfrm>
            <a:off x="4724400" y="266505"/>
            <a:ext cx="8229600" cy="1747914"/>
          </a:xfrm>
          <a:prstGeom prst="rect">
            <a:avLst/>
          </a:prstGeom>
        </p:spPr>
        <p:txBody>
          <a:bodyPr vert="horz" wrap="square" lIns="0" tIns="16510" rIns="0" bIns="0" rtlCol="0">
            <a:spAutoFit/>
          </a:bodyPr>
          <a:lstStyle/>
          <a:p>
            <a:pPr marL="12700">
              <a:lnSpc>
                <a:spcPct val="100000"/>
              </a:lnSpc>
              <a:spcBef>
                <a:spcPts val="130"/>
              </a:spcBef>
            </a:pPr>
            <a:r>
              <a:rPr lang="en-IN" sz="11250" spc="1635" dirty="0">
                <a:latin typeface="Times New Roman"/>
                <a:cs typeface="Times New Roman"/>
              </a:rPr>
              <a:t>ABOUT:</a:t>
            </a:r>
            <a:endParaRPr lang="en-US" sz="1125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50461" y="325439"/>
            <a:ext cx="9354185" cy="1168400"/>
          </a:xfrm>
          <a:prstGeom prst="rect">
            <a:avLst/>
          </a:prstGeom>
        </p:spPr>
        <p:txBody>
          <a:bodyPr vert="horz" wrap="square" lIns="0" tIns="12700" rIns="0" bIns="0" rtlCol="0">
            <a:spAutoFit/>
          </a:bodyPr>
          <a:lstStyle/>
          <a:p>
            <a:pPr marL="12700">
              <a:lnSpc>
                <a:spcPct val="100000"/>
              </a:lnSpc>
              <a:spcBef>
                <a:spcPts val="100"/>
              </a:spcBef>
            </a:pPr>
            <a:r>
              <a:rPr sz="7500" i="0" spc="290" dirty="0">
                <a:latin typeface="Trebuchet MS"/>
                <a:cs typeface="Trebuchet MS"/>
              </a:rPr>
              <a:t>A</a:t>
            </a:r>
            <a:r>
              <a:rPr sz="7500" i="0" spc="195" dirty="0">
                <a:latin typeface="Trebuchet MS"/>
                <a:cs typeface="Trebuchet MS"/>
              </a:rPr>
              <a:t>C</a:t>
            </a:r>
            <a:r>
              <a:rPr sz="7500" i="0" spc="385" dirty="0">
                <a:latin typeface="Trebuchet MS"/>
                <a:cs typeface="Trebuchet MS"/>
              </a:rPr>
              <a:t>K</a:t>
            </a:r>
            <a:r>
              <a:rPr sz="7500" i="0" spc="525" dirty="0">
                <a:latin typeface="Trebuchet MS"/>
                <a:cs typeface="Trebuchet MS"/>
              </a:rPr>
              <a:t>N</a:t>
            </a:r>
            <a:r>
              <a:rPr sz="7500" i="0" spc="900" dirty="0">
                <a:latin typeface="Trebuchet MS"/>
                <a:cs typeface="Trebuchet MS"/>
              </a:rPr>
              <a:t>O</a:t>
            </a:r>
            <a:r>
              <a:rPr sz="7500" i="0" spc="204" dirty="0">
                <a:latin typeface="Trebuchet MS"/>
                <a:cs typeface="Trebuchet MS"/>
              </a:rPr>
              <a:t>W</a:t>
            </a:r>
            <a:r>
              <a:rPr sz="7500" i="0" spc="-335" dirty="0">
                <a:latin typeface="Trebuchet MS"/>
                <a:cs typeface="Trebuchet MS"/>
              </a:rPr>
              <a:t>L</a:t>
            </a:r>
            <a:r>
              <a:rPr sz="7500" i="0" spc="75" dirty="0">
                <a:latin typeface="Trebuchet MS"/>
                <a:cs typeface="Trebuchet MS"/>
              </a:rPr>
              <a:t>E</a:t>
            </a:r>
            <a:r>
              <a:rPr sz="7500" i="0" spc="730" dirty="0">
                <a:latin typeface="Trebuchet MS"/>
                <a:cs typeface="Trebuchet MS"/>
              </a:rPr>
              <a:t>D</a:t>
            </a:r>
            <a:r>
              <a:rPr sz="7500" i="0" spc="254" dirty="0">
                <a:latin typeface="Trebuchet MS"/>
                <a:cs typeface="Trebuchet MS"/>
              </a:rPr>
              <a:t>G</a:t>
            </a:r>
            <a:r>
              <a:rPr sz="7500" i="0" spc="75" dirty="0">
                <a:latin typeface="Trebuchet MS"/>
                <a:cs typeface="Trebuchet MS"/>
              </a:rPr>
              <a:t>E</a:t>
            </a:r>
            <a:r>
              <a:rPr sz="7500" i="0" spc="650" dirty="0">
                <a:latin typeface="Trebuchet MS"/>
                <a:cs typeface="Trebuchet MS"/>
              </a:rPr>
              <a:t>M</a:t>
            </a:r>
            <a:r>
              <a:rPr sz="7500" i="0" spc="75" dirty="0">
                <a:latin typeface="Trebuchet MS"/>
                <a:cs typeface="Trebuchet MS"/>
              </a:rPr>
              <a:t>E</a:t>
            </a:r>
            <a:r>
              <a:rPr sz="7500" i="0" spc="525" dirty="0">
                <a:latin typeface="Trebuchet MS"/>
                <a:cs typeface="Trebuchet MS"/>
              </a:rPr>
              <a:t>N</a:t>
            </a:r>
            <a:r>
              <a:rPr sz="7500" i="0" spc="-600" dirty="0">
                <a:latin typeface="Trebuchet MS"/>
                <a:cs typeface="Trebuchet MS"/>
              </a:rPr>
              <a:t>T</a:t>
            </a:r>
            <a:endParaRPr sz="7500">
              <a:latin typeface="Trebuchet MS"/>
              <a:cs typeface="Trebuchet MS"/>
            </a:endParaRPr>
          </a:p>
        </p:txBody>
      </p:sp>
      <p:sp>
        <p:nvSpPr>
          <p:cNvPr id="3" name="object 3"/>
          <p:cNvSpPr txBox="1"/>
          <p:nvPr/>
        </p:nvSpPr>
        <p:spPr>
          <a:xfrm>
            <a:off x="705725" y="2677545"/>
            <a:ext cx="16269335" cy="3813810"/>
          </a:xfrm>
          <a:prstGeom prst="rect">
            <a:avLst/>
          </a:prstGeom>
        </p:spPr>
        <p:txBody>
          <a:bodyPr vert="horz" wrap="square" lIns="0" tIns="69850" rIns="0" bIns="0" rtlCol="0">
            <a:spAutoFit/>
          </a:bodyPr>
          <a:lstStyle/>
          <a:p>
            <a:pPr marL="12700" marR="5080">
              <a:lnSpc>
                <a:spcPts val="4910"/>
              </a:lnSpc>
              <a:spcBef>
                <a:spcPts val="550"/>
              </a:spcBef>
            </a:pPr>
            <a:r>
              <a:rPr sz="4350" spc="70" dirty="0">
                <a:latin typeface="Arial"/>
                <a:cs typeface="Arial"/>
              </a:rPr>
              <a:t>We’d </a:t>
            </a:r>
            <a:r>
              <a:rPr sz="4350" spc="15" dirty="0">
                <a:latin typeface="Arial"/>
                <a:cs typeface="Arial"/>
              </a:rPr>
              <a:t>like </a:t>
            </a:r>
            <a:r>
              <a:rPr sz="4350" spc="130" dirty="0">
                <a:latin typeface="Arial"/>
                <a:cs typeface="Arial"/>
              </a:rPr>
              <a:t>to </a:t>
            </a:r>
            <a:r>
              <a:rPr sz="4350" spc="45" dirty="0">
                <a:latin typeface="Arial"/>
                <a:cs typeface="Arial"/>
              </a:rPr>
              <a:t>thanks </a:t>
            </a:r>
            <a:r>
              <a:rPr sz="4350" spc="130" dirty="0">
                <a:latin typeface="Arial"/>
                <a:cs typeface="Arial"/>
              </a:rPr>
              <a:t>to </a:t>
            </a:r>
            <a:r>
              <a:rPr sz="4350" spc="60" dirty="0">
                <a:latin typeface="Arial"/>
                <a:cs typeface="Arial"/>
              </a:rPr>
              <a:t>our </a:t>
            </a:r>
            <a:r>
              <a:rPr sz="4350" spc="70" dirty="0">
                <a:latin typeface="Arial"/>
                <a:cs typeface="Arial"/>
              </a:rPr>
              <a:t>teachers </a:t>
            </a:r>
            <a:r>
              <a:rPr sz="4350" spc="85" dirty="0">
                <a:latin typeface="Arial"/>
                <a:cs typeface="Arial"/>
              </a:rPr>
              <a:t>who supported </a:t>
            </a:r>
            <a:r>
              <a:rPr sz="4350" spc="-25" dirty="0">
                <a:latin typeface="Arial"/>
                <a:cs typeface="Arial"/>
              </a:rPr>
              <a:t>in </a:t>
            </a:r>
            <a:r>
              <a:rPr sz="4350" spc="50" dirty="0">
                <a:latin typeface="Arial"/>
                <a:cs typeface="Arial"/>
              </a:rPr>
              <a:t>completing  </a:t>
            </a:r>
            <a:r>
              <a:rPr sz="4350" spc="100" dirty="0">
                <a:latin typeface="Arial"/>
                <a:cs typeface="Arial"/>
              </a:rPr>
              <a:t>the </a:t>
            </a:r>
            <a:r>
              <a:rPr sz="4350" spc="135" dirty="0">
                <a:latin typeface="Arial"/>
                <a:cs typeface="Arial"/>
              </a:rPr>
              <a:t>project</a:t>
            </a:r>
            <a:r>
              <a:rPr sz="4350" spc="90" dirty="0">
                <a:latin typeface="Arial"/>
                <a:cs typeface="Arial"/>
              </a:rPr>
              <a:t> </a:t>
            </a:r>
            <a:r>
              <a:rPr sz="4350" spc="235" dirty="0">
                <a:latin typeface="Arial"/>
                <a:cs typeface="Arial"/>
              </a:rPr>
              <a:t>-</a:t>
            </a:r>
            <a:endParaRPr sz="4350">
              <a:latin typeface="Arial"/>
              <a:cs typeface="Arial"/>
            </a:endParaRPr>
          </a:p>
          <a:p>
            <a:pPr marL="167640">
              <a:lnSpc>
                <a:spcPts val="4650"/>
              </a:lnSpc>
            </a:pPr>
            <a:r>
              <a:rPr sz="4350" spc="135" dirty="0">
                <a:latin typeface="Arial"/>
                <a:cs typeface="Arial"/>
              </a:rPr>
              <a:t>Mr </a:t>
            </a:r>
            <a:r>
              <a:rPr sz="4350" spc="-15" dirty="0">
                <a:latin typeface="Arial"/>
                <a:cs typeface="Arial"/>
              </a:rPr>
              <a:t>Sachin </a:t>
            </a:r>
            <a:r>
              <a:rPr sz="4350" spc="85" dirty="0">
                <a:latin typeface="Arial"/>
                <a:cs typeface="Arial"/>
              </a:rPr>
              <a:t>Vaishnav, </a:t>
            </a:r>
            <a:r>
              <a:rPr sz="4350" spc="55" dirty="0">
                <a:latin typeface="Arial"/>
                <a:cs typeface="Arial"/>
              </a:rPr>
              <a:t>Dr </a:t>
            </a:r>
            <a:r>
              <a:rPr sz="4350" spc="70" dirty="0">
                <a:latin typeface="Arial"/>
                <a:cs typeface="Arial"/>
              </a:rPr>
              <a:t>Gitika, </a:t>
            </a:r>
            <a:r>
              <a:rPr sz="4350" spc="55" dirty="0">
                <a:latin typeface="Arial"/>
                <a:cs typeface="Arial"/>
              </a:rPr>
              <a:t>Dr</a:t>
            </a:r>
            <a:r>
              <a:rPr sz="4350" spc="260" dirty="0">
                <a:latin typeface="Arial"/>
                <a:cs typeface="Arial"/>
              </a:rPr>
              <a:t> </a:t>
            </a:r>
            <a:r>
              <a:rPr sz="4350" spc="85" dirty="0">
                <a:latin typeface="Arial"/>
                <a:cs typeface="Arial"/>
              </a:rPr>
              <a:t>Shweta,</a:t>
            </a:r>
            <a:endParaRPr sz="4350">
              <a:latin typeface="Arial"/>
              <a:cs typeface="Arial"/>
            </a:endParaRPr>
          </a:p>
          <a:p>
            <a:pPr marL="12700" marR="1047115">
              <a:lnSpc>
                <a:spcPts val="4910"/>
              </a:lnSpc>
              <a:spcBef>
                <a:spcPts val="270"/>
              </a:spcBef>
            </a:pPr>
            <a:r>
              <a:rPr sz="4350" spc="55" dirty="0">
                <a:latin typeface="Arial"/>
                <a:cs typeface="Arial"/>
              </a:rPr>
              <a:t>Dr </a:t>
            </a:r>
            <a:r>
              <a:rPr sz="4350" spc="-20" dirty="0">
                <a:latin typeface="Arial"/>
                <a:cs typeface="Arial"/>
              </a:rPr>
              <a:t>Sumit, </a:t>
            </a:r>
            <a:r>
              <a:rPr sz="4350" spc="135" dirty="0">
                <a:latin typeface="Arial"/>
                <a:cs typeface="Arial"/>
              </a:rPr>
              <a:t>Mr </a:t>
            </a:r>
            <a:r>
              <a:rPr sz="4350" spc="70" dirty="0">
                <a:latin typeface="Arial"/>
                <a:cs typeface="Arial"/>
              </a:rPr>
              <a:t>Siddhant </a:t>
            </a:r>
            <a:r>
              <a:rPr sz="4350" spc="75" dirty="0">
                <a:latin typeface="Arial"/>
                <a:cs typeface="Arial"/>
              </a:rPr>
              <a:t>Poddar, </a:t>
            </a:r>
            <a:r>
              <a:rPr sz="4350" spc="135" dirty="0">
                <a:latin typeface="Arial"/>
                <a:cs typeface="Arial"/>
              </a:rPr>
              <a:t>Mr </a:t>
            </a:r>
            <a:r>
              <a:rPr sz="4350" spc="-40" dirty="0">
                <a:latin typeface="Arial"/>
                <a:cs typeface="Arial"/>
              </a:rPr>
              <a:t>Tanishq </a:t>
            </a:r>
            <a:r>
              <a:rPr sz="4350" spc="190" dirty="0">
                <a:latin typeface="Arial"/>
                <a:cs typeface="Arial"/>
              </a:rPr>
              <a:t>Agarwal, </a:t>
            </a:r>
            <a:r>
              <a:rPr sz="4350" spc="55" dirty="0">
                <a:latin typeface="Arial"/>
                <a:cs typeface="Arial"/>
              </a:rPr>
              <a:t>Dr  </a:t>
            </a:r>
            <a:r>
              <a:rPr sz="4350" spc="65" dirty="0">
                <a:latin typeface="Arial"/>
                <a:cs typeface="Arial"/>
              </a:rPr>
              <a:t>Manikandan, </a:t>
            </a:r>
            <a:r>
              <a:rPr sz="4350" spc="55" dirty="0">
                <a:latin typeface="Arial"/>
                <a:cs typeface="Arial"/>
              </a:rPr>
              <a:t>Dr </a:t>
            </a:r>
            <a:r>
              <a:rPr sz="4350" spc="100" dirty="0">
                <a:latin typeface="Arial"/>
                <a:cs typeface="Arial"/>
              </a:rPr>
              <a:t>Divya </a:t>
            </a:r>
            <a:r>
              <a:rPr sz="4350" spc="55" dirty="0">
                <a:latin typeface="Arial"/>
                <a:cs typeface="Arial"/>
              </a:rPr>
              <a:t>Kumari, </a:t>
            </a:r>
            <a:r>
              <a:rPr sz="4350" spc="135" dirty="0">
                <a:latin typeface="Arial"/>
                <a:cs typeface="Arial"/>
              </a:rPr>
              <a:t>Mr </a:t>
            </a:r>
            <a:r>
              <a:rPr sz="4350" spc="100" dirty="0">
                <a:latin typeface="Arial"/>
                <a:cs typeface="Arial"/>
              </a:rPr>
              <a:t>Harshvardhan </a:t>
            </a:r>
            <a:r>
              <a:rPr sz="4350" spc="195" dirty="0">
                <a:latin typeface="Arial"/>
                <a:cs typeface="Arial"/>
              </a:rPr>
              <a:t>Aditya, </a:t>
            </a:r>
            <a:r>
              <a:rPr sz="4350" spc="55" dirty="0">
                <a:latin typeface="Arial"/>
                <a:cs typeface="Arial"/>
              </a:rPr>
              <a:t>Dr  </a:t>
            </a:r>
            <a:r>
              <a:rPr sz="4350" spc="105" dirty="0">
                <a:latin typeface="Arial"/>
                <a:cs typeface="Arial"/>
              </a:rPr>
              <a:t>Jagendra, </a:t>
            </a:r>
            <a:r>
              <a:rPr sz="4350" spc="55" dirty="0">
                <a:latin typeface="Arial"/>
                <a:cs typeface="Arial"/>
              </a:rPr>
              <a:t>Dr </a:t>
            </a:r>
            <a:r>
              <a:rPr sz="4350" spc="30" dirty="0">
                <a:latin typeface="Arial"/>
                <a:cs typeface="Arial"/>
              </a:rPr>
              <a:t>Shubhangi Rastogi </a:t>
            </a:r>
            <a:r>
              <a:rPr sz="4350" spc="65" dirty="0">
                <a:latin typeface="Arial"/>
                <a:cs typeface="Arial"/>
              </a:rPr>
              <a:t>and </a:t>
            </a:r>
            <a:r>
              <a:rPr sz="4350" spc="55" dirty="0">
                <a:latin typeface="Arial"/>
                <a:cs typeface="Arial"/>
              </a:rPr>
              <a:t>Dr </a:t>
            </a:r>
            <a:r>
              <a:rPr sz="4350" spc="40" dirty="0">
                <a:latin typeface="Arial"/>
                <a:cs typeface="Arial"/>
              </a:rPr>
              <a:t>Riti</a:t>
            </a:r>
            <a:r>
              <a:rPr sz="4350" spc="365" dirty="0">
                <a:latin typeface="Arial"/>
                <a:cs typeface="Arial"/>
              </a:rPr>
              <a:t> </a:t>
            </a:r>
            <a:r>
              <a:rPr sz="4350" spc="50" dirty="0">
                <a:latin typeface="Arial"/>
                <a:cs typeface="Arial"/>
              </a:rPr>
              <a:t>Kushwaha.</a:t>
            </a:r>
            <a:endParaRPr sz="4350">
              <a:latin typeface="Arial"/>
              <a:cs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TotalTime>
  <Words>470</Words>
  <Application>Microsoft Office PowerPoint</Application>
  <PresentationFormat>Custom</PresentationFormat>
  <Paragraphs>44</Paragraphs>
  <Slides>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Arial Black</vt:lpstr>
      <vt:lpstr>Calibri</vt:lpstr>
      <vt:lpstr>Georgia</vt:lpstr>
      <vt:lpstr>Lato</vt:lpstr>
      <vt:lpstr>Noto Sans</vt:lpstr>
      <vt:lpstr>Times New Roman</vt:lpstr>
      <vt:lpstr>Trebuchet MS</vt:lpstr>
      <vt:lpstr>Verdana</vt:lpstr>
      <vt:lpstr>Office Theme</vt:lpstr>
      <vt:lpstr>PowerPoint Presentation</vt:lpstr>
      <vt:lpstr>DESCRIPTION:</vt:lpstr>
      <vt:lpstr>TECH STACKS:</vt:lpstr>
      <vt:lpstr>SCOREBOARD</vt:lpstr>
      <vt:lpstr>  INDIVIDUAL'S CONTIBUTION </vt:lpstr>
      <vt:lpstr>ABOUT:</vt:lpstr>
      <vt:lpstr>ACKNOWLEDGEMENT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JUMBLEE</dc:title>
  <dc:creator>anshika saxena</dc:creator>
  <cp:keywords>DAFVLYlYgg0,BAFS2odplZ4</cp:keywords>
  <cp:lastModifiedBy>Nikhil Kumar</cp:lastModifiedBy>
  <cp:revision>2</cp:revision>
  <dcterms:created xsi:type="dcterms:W3CDTF">2022-12-20T04:46:40Z</dcterms:created>
  <dcterms:modified xsi:type="dcterms:W3CDTF">2022-12-20T05:01:26Z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2022-12-19T00:00:00Z</vt:filetime>
  </property>
  <property fmtid="{D5CDD505-2E9C-101B-9397-08002B2CF9AE}" pid="3" name="Creator">
    <vt:lpwstr>Canva</vt:lpwstr>
  </property>
  <property fmtid="{D5CDD505-2E9C-101B-9397-08002B2CF9AE}" pid="4" name="LastSaved">
    <vt:filetime>2022-12-20T00:00:00Z</vt:filetime>
  </property>
</Properties>
</file>